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5" r:id="rId1"/>
    <p:sldMasterId id="2147483717" r:id="rId2"/>
  </p:sldMasterIdLst>
  <p:notesMasterIdLst>
    <p:notesMasterId r:id="rId29"/>
  </p:notesMasterIdLst>
  <p:sldIdLst>
    <p:sldId id="256" r:id="rId3"/>
    <p:sldId id="355" r:id="rId4"/>
    <p:sldId id="349" r:id="rId5"/>
    <p:sldId id="354" r:id="rId6"/>
    <p:sldId id="356" r:id="rId7"/>
    <p:sldId id="357" r:id="rId8"/>
    <p:sldId id="358" r:id="rId9"/>
    <p:sldId id="360" r:id="rId10"/>
    <p:sldId id="361" r:id="rId11"/>
    <p:sldId id="362" r:id="rId12"/>
    <p:sldId id="363" r:id="rId13"/>
    <p:sldId id="364" r:id="rId14"/>
    <p:sldId id="365" r:id="rId15"/>
    <p:sldId id="366" r:id="rId16"/>
    <p:sldId id="367" r:id="rId17"/>
    <p:sldId id="368" r:id="rId18"/>
    <p:sldId id="369" r:id="rId19"/>
    <p:sldId id="370" r:id="rId20"/>
    <p:sldId id="371" r:id="rId21"/>
    <p:sldId id="372" r:id="rId22"/>
    <p:sldId id="373" r:id="rId23"/>
    <p:sldId id="374" r:id="rId24"/>
    <p:sldId id="375" r:id="rId25"/>
    <p:sldId id="376" r:id="rId26"/>
    <p:sldId id="315" r:id="rId27"/>
    <p:sldId id="348" r:id="rId28"/>
  </p:sldIdLst>
  <p:sldSz cx="9144000" cy="5143500" type="screen16x9"/>
  <p:notesSz cx="6858000" cy="9144000"/>
  <p:embeddedFontLst>
    <p:embeddedFont>
      <p:font typeface="Archivo" pitchFamily="2" charset="77"/>
      <p:regular r:id="rId30"/>
      <p:bold r:id="rId31"/>
      <p:italic r:id="rId32"/>
      <p:boldItalic r:id="rId33"/>
    </p:embeddedFont>
    <p:embeddedFont>
      <p:font typeface="Archivo Medium" pitchFamily="2" charset="77"/>
      <p:regular r:id="rId34"/>
      <p:bold r:id="rId35"/>
      <p:italic r:id="rId36"/>
      <p:boldItalic r:id="rId37"/>
    </p:embeddedFont>
    <p:embeddedFont>
      <p:font typeface="Avenir Next LT Pro" panose="020B0504020202020204" pitchFamily="34" charset="77"/>
      <p:regular r:id="rId38"/>
      <p:bold r:id="rId39"/>
      <p:italic r:id="rId40"/>
      <p:boldItalic r:id="rId41"/>
    </p:embeddedFont>
    <p:embeddedFont>
      <p:font typeface="Avenir Next LT Pro Light" panose="020B0304020202020204" pitchFamily="34" charset="77"/>
      <p:regular r:id="rId42"/>
      <p:italic r:id="rId43"/>
    </p:embeddedFont>
    <p:embeddedFont>
      <p:font typeface="Concert One" pitchFamily="2" charset="77"/>
      <p:regular r:id="rId44"/>
    </p:embeddedFont>
    <p:embeddedFont>
      <p:font typeface="Proxima Nova" panose="02000506030000020004" pitchFamily="2" charset="0"/>
      <p:regular r:id="rId45"/>
      <p:bold r:id="rId46"/>
      <p:italic r:id="rId47"/>
      <p:boldItalic r:id="rId48"/>
    </p:embeddedFont>
    <p:embeddedFont>
      <p:font typeface="Proxima Nova Semibold" panose="02000506030000020004" pitchFamily="2" charset="0"/>
      <p:regular r:id="rId49"/>
      <p:bold r:id="rId50"/>
      <p:italic r:id="rId51"/>
      <p:boldItalic r:id="rId52"/>
    </p:embeddedFont>
    <p:embeddedFont>
      <p:font typeface="Rajdhani" panose="02000000000000000000" pitchFamily="2" charset="77"/>
      <p:regular r:id="rId53"/>
      <p:bold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E2B3197-24D2-42D4-9CD2-0426D26A242C}">
  <a:tblStyle styleId="{FE2B3197-24D2-42D4-9CD2-0426D26A242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varScale="1">
        <p:scale>
          <a:sx n="156" d="100"/>
          <a:sy n="156" d="100"/>
        </p:scale>
        <p:origin x="36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0.fntdata"/><Relationship Id="rId21" Type="http://schemas.openxmlformats.org/officeDocument/2006/relationships/slide" Target="slides/slide19.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font" Target="fonts/font21.fntdata"/><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notesMaster" Target="notesMasters/notesMaster1.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font" Target="fonts/font24.fntdata"/><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2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8.xml"/><Relationship Id="rId41" Type="http://schemas.openxmlformats.org/officeDocument/2006/relationships/font" Target="fonts/font12.fntdata"/><Relationship Id="rId54"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49" Type="http://schemas.openxmlformats.org/officeDocument/2006/relationships/font" Target="fonts/font20.fntdata"/><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font" Target="fonts/font23.fntdata"/></Relationships>
</file>

<file path=ppt/media/image1.pn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e-IL" dirty="0"/>
              <a:t>שלום, שמי אדוארד ליטבק ואני סטודנט שנה ב׳ במכללת (</a:t>
            </a:r>
            <a:r>
              <a:rPr lang="he-IL" dirty="0" err="1"/>
              <a:t>אייטש</a:t>
            </a:r>
            <a:r>
              <a:rPr lang="he-IL" dirty="0"/>
              <a:t> איי טי). </a:t>
            </a:r>
            <a:r>
              <a:rPr lang="he-IL" dirty="0" err="1"/>
              <a:t>הפרוייקט</a:t>
            </a:r>
            <a:r>
              <a:rPr lang="he-IL" dirty="0"/>
              <a:t> שעליו אני מכין את הסרטון הזה הוא במסגרת קורס בשם מבוא למדעי הנתונים. הנושא שסביבו תהיה הפרזנטציה הינו: משחקי מחשב, תחום שאני מתחבר אליו עוד מגיל מאוד צעיר ורואה כבעל פוטנציאל לניתוח המידע הטמון שבו והסקת מסקנות היכולות להשפיע על עתידו. אז בואו נתחיל...</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bd28ce1533_0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bd28ce1533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כמו כן טיפלנו גם בכפילויות של נתונים, מידע שגוי או מידע שאינו נכון וטיובים נוספים, לפני שאנחנו עוברים לשלב הבא שהוא</a:t>
            </a:r>
            <a:endParaRPr dirty="0"/>
          </a:p>
        </p:txBody>
      </p:sp>
    </p:spTree>
    <p:extLst>
      <p:ext uri="{BB962C8B-B14F-4D97-AF65-F5344CB8AC3E}">
        <p14:creationId xmlns:p14="http://schemas.microsoft.com/office/powerpoint/2010/main" val="19111970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774e3532c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774e3532c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ניתוח נתונים מעמיק.</a:t>
            </a:r>
          </a:p>
          <a:p>
            <a:pPr marL="0" marR="0" lvl="0" indent="0" algn="r" rtl="1">
              <a:lnSpc>
                <a:spcPct val="100000"/>
              </a:lnSpc>
              <a:spcBef>
                <a:spcPts val="0"/>
              </a:spcBef>
              <a:spcAft>
                <a:spcPts val="0"/>
              </a:spcAft>
              <a:buClr>
                <a:srgbClr val="000000"/>
              </a:buClr>
              <a:buSzPts val="1100"/>
              <a:buFont typeface="Arial"/>
              <a:buNone/>
            </a:pPr>
            <a:r>
              <a:rPr lang="he-IL" dirty="0"/>
              <a:t>אנחנו נשקף את מידע שברשותנו בצורה קלה וברורה יותר במטרה שלמצוא קשר בין המאפיינים השונים של משחקי המחשב</a:t>
            </a:r>
            <a:endParaRPr dirty="0"/>
          </a:p>
        </p:txBody>
      </p:sp>
    </p:spTree>
    <p:extLst>
      <p:ext uri="{BB962C8B-B14F-4D97-AF65-F5344CB8AC3E}">
        <p14:creationId xmlns:p14="http://schemas.microsoft.com/office/powerpoint/2010/main" val="1499121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774e3532c0_0_17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774e3532c0_0_17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מספר משחקי המחשב בפלטפורמות הכי פופולריות.</a:t>
            </a:r>
          </a:p>
          <a:p>
            <a:pPr marL="0" marR="0" lvl="0" indent="0" algn="r" rtl="1">
              <a:lnSpc>
                <a:spcPct val="100000"/>
              </a:lnSpc>
              <a:spcBef>
                <a:spcPts val="0"/>
              </a:spcBef>
              <a:spcAft>
                <a:spcPts val="0"/>
              </a:spcAft>
              <a:buClr>
                <a:srgbClr val="000000"/>
              </a:buClr>
              <a:buSzPts val="1100"/>
              <a:buFont typeface="Arial"/>
              <a:buNone/>
            </a:pPr>
            <a:endParaRPr lang="he-IL" dirty="0"/>
          </a:p>
          <a:p>
            <a:pPr marL="0" marR="0" lvl="0" indent="0" algn="r" rtl="1">
              <a:lnSpc>
                <a:spcPct val="100000"/>
              </a:lnSpc>
              <a:spcBef>
                <a:spcPts val="0"/>
              </a:spcBef>
              <a:spcAft>
                <a:spcPts val="0"/>
              </a:spcAft>
              <a:buClr>
                <a:srgbClr val="000000"/>
              </a:buClr>
              <a:buSzPts val="1100"/>
              <a:buFont typeface="Arial"/>
              <a:buNone/>
            </a:pPr>
            <a:r>
              <a:rPr lang="he-IL" dirty="0"/>
              <a:t>ווינדוס מוביל ואחריו, </a:t>
            </a:r>
            <a:r>
              <a:rPr lang="he-IL" dirty="0" err="1"/>
              <a:t>קונסולות</a:t>
            </a:r>
            <a:r>
              <a:rPr lang="he-IL" dirty="0"/>
              <a:t> ששייכים לדורות הקודמים</a:t>
            </a:r>
            <a:endParaRPr dirty="0"/>
          </a:p>
        </p:txBody>
      </p:sp>
    </p:spTree>
    <p:extLst>
      <p:ext uri="{BB962C8B-B14F-4D97-AF65-F5344CB8AC3E}">
        <p14:creationId xmlns:p14="http://schemas.microsoft.com/office/powerpoint/2010/main" val="41704822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774e3532c0_0_17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774e3532c0_0_17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משחקי מחשב לפי טווחים של הוצאה לאור. רוב המשחקי מחשב שייכים לשנות התשעים</a:t>
            </a:r>
            <a:endParaRPr dirty="0"/>
          </a:p>
        </p:txBody>
      </p:sp>
    </p:spTree>
    <p:extLst>
      <p:ext uri="{BB962C8B-B14F-4D97-AF65-F5344CB8AC3E}">
        <p14:creationId xmlns:p14="http://schemas.microsoft.com/office/powerpoint/2010/main" val="24401580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774e3532c0_0_17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774e3532c0_0_17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מספר השפות הנתמכות במחשקי מחשב ביחס לפלטפורמה שבהן הם הושקו (לא נראה כאן קשר מסוים)</a:t>
            </a:r>
            <a:endParaRPr dirty="0"/>
          </a:p>
        </p:txBody>
      </p:sp>
    </p:spTree>
    <p:extLst>
      <p:ext uri="{BB962C8B-B14F-4D97-AF65-F5344CB8AC3E}">
        <p14:creationId xmlns:p14="http://schemas.microsoft.com/office/powerpoint/2010/main" val="2728947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774e3532c0_0_17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774e3532c0_0_17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מספר משחקי המחשב בפלטפורמות הכי פופולריות עם חלוקה לכמויות לפי דירוג (אין קשר)</a:t>
            </a:r>
            <a:endParaRPr dirty="0"/>
          </a:p>
        </p:txBody>
      </p:sp>
    </p:spTree>
    <p:extLst>
      <p:ext uri="{BB962C8B-B14F-4D97-AF65-F5344CB8AC3E}">
        <p14:creationId xmlns:p14="http://schemas.microsoft.com/office/powerpoint/2010/main" val="35853766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774e3532c0_0_17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774e3532c0_0_17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כאן אנו משתמשים במתמטיקה. ספציפית במבחן ה-״חי בריבוע״, במטרה שלמצוא קשר בין המאפיינים</a:t>
            </a:r>
            <a:endParaRPr dirty="0"/>
          </a:p>
        </p:txBody>
      </p:sp>
    </p:spTree>
    <p:extLst>
      <p:ext uri="{BB962C8B-B14F-4D97-AF65-F5344CB8AC3E}">
        <p14:creationId xmlns:p14="http://schemas.microsoft.com/office/powerpoint/2010/main" val="19255855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774e3532c0_0_17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774e3532c0_0_17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נראה שיש פה רמה </a:t>
            </a:r>
            <a:r>
              <a:rPr lang="he-IL" dirty="0" err="1"/>
              <a:t>מסויימת</a:t>
            </a:r>
            <a:r>
              <a:rPr lang="he-IL" dirty="0"/>
              <a:t> של קשר בין המאפיינים אך לא משהו מובהק</a:t>
            </a:r>
            <a:endParaRPr dirty="0"/>
          </a:p>
        </p:txBody>
      </p:sp>
    </p:spTree>
    <p:extLst>
      <p:ext uri="{BB962C8B-B14F-4D97-AF65-F5344CB8AC3E}">
        <p14:creationId xmlns:p14="http://schemas.microsoft.com/office/powerpoint/2010/main" val="20829762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774e3532c0_0_17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774e3532c0_0_17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כנ״ל לגבי המקדם מתאם של </a:t>
            </a:r>
            <a:r>
              <a:rPr lang="he-IL" dirty="0" err="1"/>
              <a:t>פירסון</a:t>
            </a:r>
            <a:r>
              <a:rPr lang="he-IL" dirty="0"/>
              <a:t>, אנו לא רואים קשר ברור בין המאפיינים</a:t>
            </a:r>
            <a:endParaRPr dirty="0"/>
          </a:p>
        </p:txBody>
      </p:sp>
    </p:spTree>
    <p:extLst>
      <p:ext uri="{BB962C8B-B14F-4D97-AF65-F5344CB8AC3E}">
        <p14:creationId xmlns:p14="http://schemas.microsoft.com/office/powerpoint/2010/main" val="28354980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1"/>
        <p:cNvGrpSpPr/>
        <p:nvPr/>
      </p:nvGrpSpPr>
      <p:grpSpPr>
        <a:xfrm>
          <a:off x="0" y="0"/>
          <a:ext cx="0" cy="0"/>
          <a:chOff x="0" y="0"/>
          <a:chExt cx="0" cy="0"/>
        </a:xfrm>
      </p:grpSpPr>
      <p:sp>
        <p:nvSpPr>
          <p:cNvPr id="1572" name="Google Shape;1572;g774e3532c0_0_17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3" name="Google Shape;1573;g774e3532c0_0_17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לאחר </a:t>
            </a:r>
            <a:r>
              <a:rPr lang="he-IL" dirty="0" err="1"/>
              <a:t>הויזואליזציה</a:t>
            </a:r>
            <a:r>
              <a:rPr lang="he-IL" dirty="0"/>
              <a:t> של הנתונים שבידינו, אנו יכולים לסכם את השלב הזה בכך שלא מצאנו קשרים חזקים בין המאפיינים של משחקי המחשב. אנו נעבור לשלב הבא והאחרון בניתוח הנתונים במטרה שכן למצוא דרך לחזות את ההצלחה של משחקי מחשב.......</a:t>
            </a:r>
            <a:endParaRPr dirty="0"/>
          </a:p>
        </p:txBody>
      </p:sp>
    </p:spTree>
    <p:extLst>
      <p:ext uri="{BB962C8B-B14F-4D97-AF65-F5344CB8AC3E}">
        <p14:creationId xmlns:p14="http://schemas.microsoft.com/office/powerpoint/2010/main" val="22489891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be12ccf97a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be12ccf97a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תוכן עניינים של הפרזנטציה</a:t>
            </a:r>
            <a:endParaRPr dirty="0"/>
          </a:p>
        </p:txBody>
      </p:sp>
    </p:spTree>
    <p:extLst>
      <p:ext uri="{BB962C8B-B14F-4D97-AF65-F5344CB8AC3E}">
        <p14:creationId xmlns:p14="http://schemas.microsoft.com/office/powerpoint/2010/main" val="25859209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774e3532c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774e3532c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למידת מכונה</a:t>
            </a:r>
            <a:endParaRPr dirty="0"/>
          </a:p>
        </p:txBody>
      </p:sp>
    </p:spTree>
    <p:extLst>
      <p:ext uri="{BB962C8B-B14F-4D97-AF65-F5344CB8AC3E}">
        <p14:creationId xmlns:p14="http://schemas.microsoft.com/office/powerpoint/2010/main" val="37743450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74e3532c0_0_17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774e3532c0_0_17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מכיוון שיש לנו מטרה ברורה לגבי מה שאנו מחפשים ואת הנתונים שאיתם אנו יכולים לקבוע את זה, אנחנו הולכים לכיוון של למידת מכונה מוכוונת. המודלים שאנו נשתמש בהם הינם: עצי החלטה, </a:t>
            </a:r>
            <a:r>
              <a:rPr lang="en-US" dirty="0"/>
              <a:t>Naive-Base</a:t>
            </a:r>
            <a:r>
              <a:rPr lang="he-IL" dirty="0"/>
              <a:t>, ו-</a:t>
            </a:r>
            <a:r>
              <a:rPr lang="en-US" dirty="0"/>
              <a:t>KNN</a:t>
            </a:r>
            <a:r>
              <a:rPr lang="he-IL" dirty="0"/>
              <a:t>. אנו רוצים למצוא את המודל הכי טוב וכדי לעשות זאת, עלינו לעבור על כמה שיותר צירופים של המאפיינים של משחקי מחשב. מכיוון ש-</a:t>
            </a:r>
            <a:r>
              <a:rPr lang="en-US" dirty="0"/>
              <a:t>NB</a:t>
            </a:r>
            <a:r>
              <a:rPr lang="he-IL" dirty="0"/>
              <a:t> ו-</a:t>
            </a:r>
            <a:r>
              <a:rPr lang="en-US" dirty="0"/>
              <a:t>KNN</a:t>
            </a:r>
            <a:r>
              <a:rPr lang="he-IL" dirty="0"/>
              <a:t>, אינם מושפעים מהסדר של המאפיינים שהם מקבלים, אנו נריץ את המודלים הללו על כל </a:t>
            </a:r>
            <a:r>
              <a:rPr lang="he-IL" dirty="0" err="1"/>
              <a:t>ה״תמורות</a:t>
            </a:r>
            <a:r>
              <a:rPr lang="he-IL" dirty="0"/>
              <a:t>״ האפשריות של קבוצת המאפיינים של משחקי מחשב. את המודל של עצי החלטה נריץ על כל </a:t>
            </a:r>
            <a:r>
              <a:rPr lang="he-IL" dirty="0" err="1"/>
              <a:t>ה״צירופים</a:t>
            </a:r>
            <a:r>
              <a:rPr lang="he-IL" dirty="0"/>
              <a:t>״ של המאפיינים של משחקי המחשב, מכיוון שהמודל הזה כן נותן אחוז דיוק שונה עבור סדר שונה של אותם מאפיינים.</a:t>
            </a:r>
          </a:p>
          <a:p>
            <a:pPr marL="0" marR="0" lvl="0" indent="0" algn="r" rtl="1">
              <a:lnSpc>
                <a:spcPct val="100000"/>
              </a:lnSpc>
              <a:spcBef>
                <a:spcPts val="0"/>
              </a:spcBef>
              <a:spcAft>
                <a:spcPts val="0"/>
              </a:spcAft>
              <a:buClr>
                <a:srgbClr val="000000"/>
              </a:buClr>
              <a:buSzPts val="1100"/>
              <a:buFont typeface="Arial"/>
              <a:buNone/>
            </a:pPr>
            <a:r>
              <a:rPr lang="he-IL" dirty="0"/>
              <a:t>אז לאחר כל ההרצות שדיברנו עליהם, נציג את המודל הכי טוב שהצלחנו לפתח מכל </a:t>
            </a:r>
            <a:r>
              <a:rPr lang="he-IL" dirty="0" err="1"/>
              <a:t>הנסיונות</a:t>
            </a:r>
            <a:r>
              <a:rPr lang="he-IL" dirty="0"/>
              <a:t>.</a:t>
            </a:r>
            <a:endParaRPr dirty="0"/>
          </a:p>
        </p:txBody>
      </p:sp>
    </p:spTree>
    <p:extLst>
      <p:ext uri="{BB962C8B-B14F-4D97-AF65-F5344CB8AC3E}">
        <p14:creationId xmlns:p14="http://schemas.microsoft.com/office/powerpoint/2010/main" val="368846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2"/>
        <p:cNvGrpSpPr/>
        <p:nvPr/>
      </p:nvGrpSpPr>
      <p:grpSpPr>
        <a:xfrm>
          <a:off x="0" y="0"/>
          <a:ext cx="0" cy="0"/>
          <a:chOff x="0" y="0"/>
          <a:chExt cx="0" cy="0"/>
        </a:xfrm>
      </p:grpSpPr>
      <p:sp>
        <p:nvSpPr>
          <p:cNvPr id="1513" name="Google Shape;1513;g774e3532c0_0_17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 name="Google Shape;1514;g774e3532c0_0_17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המודל עם אחוז הדיוק הכי גבוה שקיבלנו היה מודל ה-</a:t>
            </a:r>
            <a:r>
              <a:rPr lang="en-US" dirty="0"/>
              <a:t>KNN</a:t>
            </a:r>
            <a:r>
              <a:rPr lang="he-IL" dirty="0"/>
              <a:t> עם אחוז דיוק של 68.3%. הדיוק הזה לדעתנו לא מספיק על מנת שנוכל להסתמך עליו בכדי למצוא את המשחק המחשב המוצלח הבא, מה שמביא אותנו לסיכום.</a:t>
            </a:r>
            <a:endParaRPr dirty="0"/>
          </a:p>
        </p:txBody>
      </p:sp>
    </p:spTree>
    <p:extLst>
      <p:ext uri="{BB962C8B-B14F-4D97-AF65-F5344CB8AC3E}">
        <p14:creationId xmlns:p14="http://schemas.microsoft.com/office/powerpoint/2010/main" val="5233014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774e3532c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774e3532c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30406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1"/>
        <p:cNvGrpSpPr/>
        <p:nvPr/>
      </p:nvGrpSpPr>
      <p:grpSpPr>
        <a:xfrm>
          <a:off x="0" y="0"/>
          <a:ext cx="0" cy="0"/>
          <a:chOff x="0" y="0"/>
          <a:chExt cx="0" cy="0"/>
        </a:xfrm>
      </p:grpSpPr>
      <p:sp>
        <p:nvSpPr>
          <p:cNvPr id="1572" name="Google Shape;1572;g774e3532c0_0_17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3" name="Google Shape;1573;g774e3532c0_0_17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לאחר ביצוע של תהליך המחקר המלא של מדען הנתונים, אנו מגיעים למסקנה שאין </a:t>
            </a:r>
            <a:r>
              <a:rPr lang="he-IL" dirty="0" err="1"/>
              <a:t>ביכולתינו</a:t>
            </a:r>
            <a:r>
              <a:rPr lang="he-IL" dirty="0"/>
              <a:t> לפענח את האפשרות להצלחה של משחק מחשב בהסתמך על המאפיינים שלו. הניתוח המעמיק של המידע וההפעלה של למידת מכונה, לא הניב לנו תשובה חיובית לשאלת המחקר ולכן אנו נאלצים לסכם בכך שאי אפשר (לפחות לא במסגרת המחקר הזה) לחזות את ההצלחה של משחק מחשב על בסיס המאפיינים שלו......</a:t>
            </a:r>
          </a:p>
        </p:txBody>
      </p:sp>
    </p:spTree>
    <p:extLst>
      <p:ext uri="{BB962C8B-B14F-4D97-AF65-F5344CB8AC3E}">
        <p14:creationId xmlns:p14="http://schemas.microsoft.com/office/powerpoint/2010/main" val="9071964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5"/>
        <p:cNvGrpSpPr/>
        <p:nvPr/>
      </p:nvGrpSpPr>
      <p:grpSpPr>
        <a:xfrm>
          <a:off x="0" y="0"/>
          <a:ext cx="0" cy="0"/>
          <a:chOff x="0" y="0"/>
          <a:chExt cx="0" cy="0"/>
        </a:xfrm>
      </p:grpSpPr>
      <p:sp>
        <p:nvSpPr>
          <p:cNvPr id="1766" name="Google Shape;1766;g774e3532c0_0_17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7" name="Google Shape;1767;g774e3532c0_0_17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תודה רבה על ההקשבה ושיהיה לכם יום נפלא!</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34"/>
        <p:cNvGrpSpPr/>
        <p:nvPr/>
      </p:nvGrpSpPr>
      <p:grpSpPr>
        <a:xfrm>
          <a:off x="0" y="0"/>
          <a:ext cx="0" cy="0"/>
          <a:chOff x="0" y="0"/>
          <a:chExt cx="0" cy="0"/>
        </a:xfrm>
      </p:grpSpPr>
      <p:sp>
        <p:nvSpPr>
          <p:cNvPr id="20835" name="Google Shape;20835;g774e3532c0_0_15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36" name="Google Shape;20836;g774e3532c0_0_15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774e3532c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774e3532c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אז נתחיל עם שאלת המחקר שהיא:</a:t>
            </a:r>
            <a:endParaRPr dirty="0"/>
          </a:p>
        </p:txBody>
      </p:sp>
    </p:spTree>
    <p:extLst>
      <p:ext uri="{BB962C8B-B14F-4D97-AF65-F5344CB8AC3E}">
        <p14:creationId xmlns:p14="http://schemas.microsoft.com/office/powerpoint/2010/main" val="1221553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8010e08e5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8010e08e5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האם זה אפשרי לחזות את ההצלחה של משחק מחשב בהסתמך על המאפיינים שלו, כגון: </a:t>
            </a:r>
            <a:r>
              <a:rPr lang="he-IL" dirty="0" err="1"/>
              <a:t>ג׳אנר</a:t>
            </a:r>
            <a:r>
              <a:rPr lang="he-IL" dirty="0"/>
              <a:t>, שנת הוצאה לאור, מספר השפות שהוא תומך </a:t>
            </a:r>
            <a:r>
              <a:rPr lang="he-IL" dirty="0" err="1"/>
              <a:t>וכו</a:t>
            </a:r>
            <a:r>
              <a:rPr lang="he-IL" dirty="0"/>
              <a:t>׳.. </a:t>
            </a:r>
            <a:endParaRPr dirty="0"/>
          </a:p>
        </p:txBody>
      </p:sp>
    </p:spTree>
    <p:extLst>
      <p:ext uri="{BB962C8B-B14F-4D97-AF65-F5344CB8AC3E}">
        <p14:creationId xmlns:p14="http://schemas.microsoft.com/office/powerpoint/2010/main" val="36285020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774e3532c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774e3532c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אנחנו נתקדם לשלב הבא בתהליך המחקר המלא של מדען הנתונים שזה הרכשת הנתונים</a:t>
            </a:r>
            <a:endParaRPr dirty="0"/>
          </a:p>
        </p:txBody>
      </p:sp>
    </p:spTree>
    <p:extLst>
      <p:ext uri="{BB962C8B-B14F-4D97-AF65-F5344CB8AC3E}">
        <p14:creationId xmlns:p14="http://schemas.microsoft.com/office/powerpoint/2010/main" val="20582766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774e3532c0_0_170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774e3532c0_0_17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את הרכשת הנתונים אנחנו נבצע מהאתר ״</a:t>
            </a:r>
            <a:r>
              <a:rPr lang="en-US" dirty="0"/>
              <a:t>universal videogame list</a:t>
            </a:r>
            <a:r>
              <a:rPr lang="he-IL" dirty="0"/>
              <a:t>״ באמצעות שיטת ה״</a:t>
            </a:r>
            <a:r>
              <a:rPr lang="en-US" dirty="0"/>
              <a:t>crawling</a:t>
            </a:r>
            <a:r>
              <a:rPr lang="he-IL" dirty="0"/>
              <a:t>״. התהליך לקח פחות או יותר שבע שעות כאשר הכלי עבר על מעל 3000 עמודים של האתר. זה השיג לנו כ-150000 משחקי מחשב שונים מפלטפורמות שונות כגון: ווינדוס, </a:t>
            </a:r>
            <a:r>
              <a:rPr lang="he-IL" dirty="0" err="1"/>
              <a:t>אקסבוקס</a:t>
            </a:r>
            <a:r>
              <a:rPr lang="he-IL" dirty="0"/>
              <a:t>, </a:t>
            </a:r>
            <a:r>
              <a:rPr lang="he-IL" dirty="0" err="1"/>
              <a:t>פייסטיישן</a:t>
            </a:r>
            <a:r>
              <a:rPr lang="he-IL" dirty="0"/>
              <a:t>, </a:t>
            </a:r>
            <a:r>
              <a:rPr lang="he-IL" dirty="0" err="1"/>
              <a:t>וכו</a:t>
            </a:r>
            <a:r>
              <a:rPr lang="he-IL" dirty="0"/>
              <a:t>,</a:t>
            </a:r>
            <a:endParaRPr dirty="0"/>
          </a:p>
        </p:txBody>
      </p:sp>
    </p:spTree>
    <p:extLst>
      <p:ext uri="{BB962C8B-B14F-4D97-AF65-F5344CB8AC3E}">
        <p14:creationId xmlns:p14="http://schemas.microsoft.com/office/powerpoint/2010/main" val="1333994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774e3532c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774e3532c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לאחר הרכשת הנתונים, אנחנו נמשיך את תהליך המחקר בטיפול וניקוי </a:t>
            </a:r>
            <a:r>
              <a:rPr lang="he-IL" dirty="0" err="1"/>
              <a:t>הניתונים</a:t>
            </a:r>
            <a:r>
              <a:rPr lang="he-IL" dirty="0"/>
              <a:t> שבידינו</a:t>
            </a:r>
            <a:endParaRPr dirty="0"/>
          </a:p>
        </p:txBody>
      </p:sp>
    </p:spTree>
    <p:extLst>
      <p:ext uri="{BB962C8B-B14F-4D97-AF65-F5344CB8AC3E}">
        <p14:creationId xmlns:p14="http://schemas.microsoft.com/office/powerpoint/2010/main" val="18000764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bd28ce1533_0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bd28ce1533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נתחיל את השלב של הניקוי בכך שנטפל בערכים חסרים, מידע שלא היה זמין או היה חסר לגבי משחקי מחשב כאלה ואחרים</a:t>
            </a:r>
            <a:endParaRPr dirty="0"/>
          </a:p>
        </p:txBody>
      </p:sp>
    </p:spTree>
    <p:extLst>
      <p:ext uri="{BB962C8B-B14F-4D97-AF65-F5344CB8AC3E}">
        <p14:creationId xmlns:p14="http://schemas.microsoft.com/office/powerpoint/2010/main" val="11493384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be19ea01b5_4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be19ea01b5_4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he-IL" dirty="0"/>
              <a:t>חשוב לציין שבשלב הזה, היה עלינו להחליט לגבי שיקול מאוד חשוב.</a:t>
            </a:r>
          </a:p>
          <a:p>
            <a:pPr marL="0" marR="0" lvl="0" indent="0" algn="r" rtl="1">
              <a:lnSpc>
                <a:spcPct val="100000"/>
              </a:lnSpc>
              <a:spcBef>
                <a:spcPts val="0"/>
              </a:spcBef>
              <a:spcAft>
                <a:spcPts val="0"/>
              </a:spcAft>
              <a:buClr>
                <a:srgbClr val="000000"/>
              </a:buClr>
              <a:buSzPts val="1100"/>
              <a:buFont typeface="Arial"/>
              <a:buNone/>
            </a:pPr>
            <a:r>
              <a:rPr lang="he-IL" dirty="0"/>
              <a:t>זה ידוע שהצלחה של משחק מחשב תלויה באהדה של הציבור לגבי אותו משחק.</a:t>
            </a:r>
          </a:p>
          <a:p>
            <a:pPr marL="0" marR="0" lvl="0" indent="0" algn="r" rtl="1">
              <a:lnSpc>
                <a:spcPct val="100000"/>
              </a:lnSpc>
              <a:spcBef>
                <a:spcPts val="0"/>
              </a:spcBef>
              <a:spcAft>
                <a:spcPts val="0"/>
              </a:spcAft>
              <a:buClr>
                <a:srgbClr val="000000"/>
              </a:buClr>
              <a:buSzPts val="1100"/>
              <a:buFont typeface="Arial"/>
              <a:buNone/>
            </a:pPr>
            <a:r>
              <a:rPr lang="he-IL" dirty="0"/>
              <a:t>אחת מצורות האהדה הזאת יש בידינו, היא נמצאת ב״</a:t>
            </a:r>
            <a:r>
              <a:rPr lang="en-US" dirty="0"/>
              <a:t>dataset</a:t>
            </a:r>
            <a:r>
              <a:rPr lang="he-IL" dirty="0"/>
              <a:t>״ שלנו והיא באה בצורה של ״ציון״ עבור אותו משחק מחשב לאחר סקירה מקצועית של אתרים ידועים כגון: ״</a:t>
            </a:r>
            <a:r>
              <a:rPr lang="en-US" dirty="0"/>
              <a:t>IGN</a:t>
            </a:r>
            <a:r>
              <a:rPr lang="he-IL" dirty="0"/>
              <a:t>״, ״</a:t>
            </a:r>
            <a:r>
              <a:rPr lang="en-US" dirty="0"/>
              <a:t>Metacritic</a:t>
            </a:r>
            <a:r>
              <a:rPr lang="he-IL" dirty="0"/>
              <a:t>״ </a:t>
            </a:r>
            <a:r>
              <a:rPr lang="he-IL" dirty="0" err="1"/>
              <a:t>וכו</a:t>
            </a:r>
            <a:r>
              <a:rPr lang="he-IL" dirty="0"/>
              <a:t>׳...</a:t>
            </a:r>
          </a:p>
          <a:p>
            <a:pPr marL="0" marR="0" lvl="0" indent="0" algn="r" rtl="1">
              <a:lnSpc>
                <a:spcPct val="100000"/>
              </a:lnSpc>
              <a:spcBef>
                <a:spcPts val="0"/>
              </a:spcBef>
              <a:spcAft>
                <a:spcPts val="0"/>
              </a:spcAft>
              <a:buClr>
                <a:srgbClr val="000000"/>
              </a:buClr>
              <a:buSzPts val="1100"/>
              <a:buFont typeface="Arial"/>
              <a:buNone/>
            </a:pPr>
            <a:r>
              <a:rPr lang="he-IL" dirty="0"/>
              <a:t>כמו כן, יש בידינו גם ציון ״לא רשמי״ שהגיע מהציבור ולא בהכרח משקף את הערך האמיתי של המשחק מחשב. למה אנחנו מציינים זאת?</a:t>
            </a:r>
          </a:p>
          <a:p>
            <a:pPr marL="0" marR="0" lvl="0" indent="0" algn="r" rtl="1">
              <a:lnSpc>
                <a:spcPct val="100000"/>
              </a:lnSpc>
              <a:spcBef>
                <a:spcPts val="0"/>
              </a:spcBef>
              <a:spcAft>
                <a:spcPts val="0"/>
              </a:spcAft>
              <a:buClr>
                <a:srgbClr val="000000"/>
              </a:buClr>
              <a:buSzPts val="1100"/>
              <a:buFont typeface="Arial"/>
              <a:buNone/>
            </a:pPr>
            <a:r>
              <a:rPr lang="he-IL" dirty="0"/>
              <a:t>לא לכל משחק ברשימה שלנו יש סקירה מקצועית, זה משהו שפשוט לא אפשרי עם הקצב שבו הציבור מפתח משחקים בימינו. לכן השיקול פה הוא, האם לוותר על משחקי המחשב שלא קיבלו סקירה מקצועית ולהסתמך על הציון שניתן על ידי הציבור? או כן להשאיר רק את המשחקי מחשב אם הסקירה המקצועית?</a:t>
            </a:r>
          </a:p>
          <a:p>
            <a:pPr marL="0" marR="0" lvl="0" indent="0" algn="r" rtl="1">
              <a:lnSpc>
                <a:spcPct val="100000"/>
              </a:lnSpc>
              <a:spcBef>
                <a:spcPts val="0"/>
              </a:spcBef>
              <a:spcAft>
                <a:spcPts val="0"/>
              </a:spcAft>
              <a:buClr>
                <a:srgbClr val="000000"/>
              </a:buClr>
              <a:buSzPts val="1100"/>
              <a:buFont typeface="Arial"/>
              <a:buNone/>
            </a:pPr>
            <a:r>
              <a:rPr lang="he-IL" dirty="0"/>
              <a:t>מכיוון שאנו מסתמכים על הנתונים מהסוג הזה כדי לקבוע את ההצלחה של משחק מחשב מסוים. החלטנו להיפטר מכל המשחקי מחשב שלא סוקרו על ידי גורמים מקצועיים.</a:t>
            </a:r>
          </a:p>
          <a:p>
            <a:pPr marL="0" marR="0" lvl="0" indent="0" algn="r" rtl="1">
              <a:lnSpc>
                <a:spcPct val="100000"/>
              </a:lnSpc>
              <a:spcBef>
                <a:spcPts val="0"/>
              </a:spcBef>
              <a:spcAft>
                <a:spcPts val="0"/>
              </a:spcAft>
              <a:buClr>
                <a:srgbClr val="000000"/>
              </a:buClr>
              <a:buSzPts val="1100"/>
              <a:buFont typeface="Arial"/>
              <a:buNone/>
            </a:pPr>
            <a:r>
              <a:rPr lang="he-IL" dirty="0"/>
              <a:t>זה אומנם השאיר לנו אחוז יחסית נמוך של מידע, אך עדיין מספיק גדול כדי שיהיה ניתן לעבוד </a:t>
            </a:r>
            <a:r>
              <a:rPr lang="he-IL" dirty="0" err="1"/>
              <a:t>איתו</a:t>
            </a:r>
            <a:r>
              <a:rPr lang="he-IL" dirty="0"/>
              <a:t>.</a:t>
            </a:r>
          </a:p>
          <a:p>
            <a:pPr marL="0" marR="0" lvl="0" indent="0" algn="r" rtl="1">
              <a:lnSpc>
                <a:spcPct val="100000"/>
              </a:lnSpc>
              <a:spcBef>
                <a:spcPts val="0"/>
              </a:spcBef>
              <a:spcAft>
                <a:spcPts val="0"/>
              </a:spcAft>
              <a:buClr>
                <a:srgbClr val="000000"/>
              </a:buClr>
              <a:buSzPts val="1100"/>
              <a:buFont typeface="Arial"/>
              <a:buNone/>
            </a:pPr>
            <a:r>
              <a:rPr lang="he-IL" dirty="0"/>
              <a:t>הפירוט המלא של השיקול ניתן למציאה במחברת הפייטון ובשקופית הנ״ל.</a:t>
            </a:r>
            <a:endParaRPr dirty="0"/>
          </a:p>
        </p:txBody>
      </p:sp>
    </p:spTree>
    <p:extLst>
      <p:ext uri="{BB962C8B-B14F-4D97-AF65-F5344CB8AC3E}">
        <p14:creationId xmlns:p14="http://schemas.microsoft.com/office/powerpoint/2010/main" val="40752970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image" Target="../media/image8.jpg"/><Relationship Id="rId1" Type="http://schemas.openxmlformats.org/officeDocument/2006/relationships/slideMaster" Target="../slideMasters/slideMaster1.xml"/><Relationship Id="rId4" Type="http://schemas.openxmlformats.org/officeDocument/2006/relationships/slide" Target="../slides/slide1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789850" y="1660223"/>
            <a:ext cx="3564300" cy="1256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chemeClr val="lt1"/>
              </a:buClr>
              <a:buSzPts val="5400"/>
              <a:buFont typeface="Rajdhani"/>
              <a:buNone/>
              <a:defRPr sz="5400" b="1">
                <a:solidFill>
                  <a:schemeClr val="lt1"/>
                </a:solidFill>
                <a:latin typeface="Rajdhani"/>
                <a:ea typeface="Rajdhani"/>
                <a:cs typeface="Rajdhani"/>
                <a:sym typeface="Rajdhani"/>
              </a:defRPr>
            </a:lvl1pPr>
            <a:lvl2pPr lvl="1" algn="ctr">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2pPr>
            <a:lvl3pPr lvl="2" algn="ctr">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3pPr>
            <a:lvl4pPr lvl="3" algn="ctr">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4pPr>
            <a:lvl5pPr lvl="4" algn="ctr">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5pPr>
            <a:lvl6pPr lvl="5" algn="ctr">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6pPr>
            <a:lvl7pPr lvl="6" algn="ctr">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7pPr>
            <a:lvl8pPr lvl="7" algn="ctr">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8pPr>
            <a:lvl9pPr lvl="8" algn="ctr">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9pPr>
          </a:lstStyle>
          <a:p>
            <a:endParaRPr/>
          </a:p>
        </p:txBody>
      </p:sp>
      <p:sp>
        <p:nvSpPr>
          <p:cNvPr id="11" name="Google Shape;11;p2"/>
          <p:cNvSpPr txBox="1">
            <a:spLocks noGrp="1"/>
          </p:cNvSpPr>
          <p:nvPr>
            <p:ph type="subTitle" idx="1"/>
          </p:nvPr>
        </p:nvSpPr>
        <p:spPr>
          <a:xfrm>
            <a:off x="2742450" y="3030833"/>
            <a:ext cx="3659100" cy="353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800"/>
              <a:buFont typeface="Archivo"/>
              <a:buNone/>
              <a:defRPr>
                <a:solidFill>
                  <a:schemeClr val="lt1"/>
                </a:solidFill>
                <a:latin typeface="Archivo"/>
                <a:ea typeface="Archivo"/>
                <a:cs typeface="Archivo"/>
                <a:sym typeface="Archivo"/>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ONE_COLUMN_TEXT_1">
    <p:bg>
      <p:bgPr>
        <a:blipFill>
          <a:blip r:embed="rId2">
            <a:alphaModFix/>
          </a:blip>
          <a:stretch>
            <a:fillRect/>
          </a:stretch>
        </a:blipFill>
        <a:effectLst/>
      </p:bgPr>
    </p:bg>
    <p:spTree>
      <p:nvGrpSpPr>
        <p:cNvPr id="1" name="Shape 167"/>
        <p:cNvGrpSpPr/>
        <p:nvPr/>
      </p:nvGrpSpPr>
      <p:grpSpPr>
        <a:xfrm>
          <a:off x="0" y="0"/>
          <a:ext cx="0" cy="0"/>
          <a:chOff x="0" y="0"/>
          <a:chExt cx="0" cy="0"/>
        </a:xfrm>
      </p:grpSpPr>
      <p:sp>
        <p:nvSpPr>
          <p:cNvPr id="168" name="Google Shape;168;p27"/>
          <p:cNvSpPr txBox="1">
            <a:spLocks noGrp="1"/>
          </p:cNvSpPr>
          <p:nvPr>
            <p:ph type="title"/>
          </p:nvPr>
        </p:nvSpPr>
        <p:spPr>
          <a:xfrm>
            <a:off x="1407325" y="1417800"/>
            <a:ext cx="2808000" cy="7557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169" name="Google Shape;169;p27"/>
          <p:cNvSpPr txBox="1">
            <a:spLocks noGrp="1"/>
          </p:cNvSpPr>
          <p:nvPr>
            <p:ph type="body" idx="1"/>
          </p:nvPr>
        </p:nvSpPr>
        <p:spPr>
          <a:xfrm>
            <a:off x="1407325" y="2251800"/>
            <a:ext cx="2697000" cy="19311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lt1"/>
              </a:buClr>
              <a:buSzPts val="1600"/>
              <a:buChar char="●"/>
              <a:defRPr sz="1600">
                <a:solidFill>
                  <a:schemeClr val="lt1"/>
                </a:solidFill>
              </a:defRPr>
            </a:lvl1pPr>
            <a:lvl2pPr marL="914400" lvl="1" indent="-330200" rtl="0">
              <a:spcBef>
                <a:spcPts val="1600"/>
              </a:spcBef>
              <a:spcAft>
                <a:spcPts val="0"/>
              </a:spcAft>
              <a:buClr>
                <a:schemeClr val="lt1"/>
              </a:buClr>
              <a:buSzPts val="1600"/>
              <a:buChar char="○"/>
              <a:defRPr sz="1600">
                <a:solidFill>
                  <a:schemeClr val="lt1"/>
                </a:solidFill>
              </a:defRPr>
            </a:lvl2pPr>
            <a:lvl3pPr marL="1371600" lvl="2" indent="-330200" rtl="0">
              <a:spcBef>
                <a:spcPts val="1600"/>
              </a:spcBef>
              <a:spcAft>
                <a:spcPts val="0"/>
              </a:spcAft>
              <a:buClr>
                <a:schemeClr val="lt1"/>
              </a:buClr>
              <a:buSzPts val="1600"/>
              <a:buChar char="■"/>
              <a:defRPr sz="1600">
                <a:solidFill>
                  <a:schemeClr val="lt1"/>
                </a:solidFill>
              </a:defRPr>
            </a:lvl3pPr>
            <a:lvl4pPr marL="1828800" lvl="3" indent="-330200" rtl="0">
              <a:spcBef>
                <a:spcPts val="1600"/>
              </a:spcBef>
              <a:spcAft>
                <a:spcPts val="0"/>
              </a:spcAft>
              <a:buClr>
                <a:schemeClr val="lt1"/>
              </a:buClr>
              <a:buSzPts val="1600"/>
              <a:buChar char="●"/>
              <a:defRPr sz="1600">
                <a:solidFill>
                  <a:schemeClr val="lt1"/>
                </a:solidFill>
              </a:defRPr>
            </a:lvl4pPr>
            <a:lvl5pPr marL="2286000" lvl="4" indent="-330200" rtl="0">
              <a:spcBef>
                <a:spcPts val="1600"/>
              </a:spcBef>
              <a:spcAft>
                <a:spcPts val="0"/>
              </a:spcAft>
              <a:buClr>
                <a:schemeClr val="lt1"/>
              </a:buClr>
              <a:buSzPts val="1600"/>
              <a:buChar char="○"/>
              <a:defRPr sz="1600">
                <a:solidFill>
                  <a:schemeClr val="lt1"/>
                </a:solidFill>
              </a:defRPr>
            </a:lvl5pPr>
            <a:lvl6pPr marL="2743200" lvl="5" indent="-330200" rtl="0">
              <a:spcBef>
                <a:spcPts val="1600"/>
              </a:spcBef>
              <a:spcAft>
                <a:spcPts val="0"/>
              </a:spcAft>
              <a:buClr>
                <a:schemeClr val="lt1"/>
              </a:buClr>
              <a:buSzPts val="1600"/>
              <a:buChar char="■"/>
              <a:defRPr sz="1600">
                <a:solidFill>
                  <a:schemeClr val="lt1"/>
                </a:solidFill>
              </a:defRPr>
            </a:lvl6pPr>
            <a:lvl7pPr marL="3200400" lvl="6" indent="-330200" rtl="0">
              <a:spcBef>
                <a:spcPts val="1600"/>
              </a:spcBef>
              <a:spcAft>
                <a:spcPts val="0"/>
              </a:spcAft>
              <a:buClr>
                <a:schemeClr val="lt1"/>
              </a:buClr>
              <a:buSzPts val="1600"/>
              <a:buChar char="●"/>
              <a:defRPr sz="1600">
                <a:solidFill>
                  <a:schemeClr val="lt1"/>
                </a:solidFill>
              </a:defRPr>
            </a:lvl7pPr>
            <a:lvl8pPr marL="3657600" lvl="7" indent="-330200" rtl="0">
              <a:spcBef>
                <a:spcPts val="1600"/>
              </a:spcBef>
              <a:spcAft>
                <a:spcPts val="0"/>
              </a:spcAft>
              <a:buClr>
                <a:schemeClr val="lt1"/>
              </a:buClr>
              <a:buSzPts val="1600"/>
              <a:buChar char="○"/>
              <a:defRPr sz="1600">
                <a:solidFill>
                  <a:schemeClr val="lt1"/>
                </a:solidFill>
              </a:defRPr>
            </a:lvl8pPr>
            <a:lvl9pPr marL="4114800" lvl="8" indent="-330200" rtl="0">
              <a:spcBef>
                <a:spcPts val="1600"/>
              </a:spcBef>
              <a:spcAft>
                <a:spcPts val="1600"/>
              </a:spcAft>
              <a:buClr>
                <a:schemeClr val="lt1"/>
              </a:buClr>
              <a:buSzPts val="1600"/>
              <a:buChar char="■"/>
              <a:defRPr sz="1600">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TITLE_2">
    <p:bg>
      <p:bgPr>
        <a:blipFill>
          <a:blip r:embed="rId2">
            <a:alphaModFix/>
          </a:blip>
          <a:stretch>
            <a:fillRect/>
          </a:stretch>
        </a:blipFill>
        <a:effectLst/>
      </p:bgPr>
    </p:bg>
    <p:spTree>
      <p:nvGrpSpPr>
        <p:cNvPr id="1" name="Shape 173"/>
        <p:cNvGrpSpPr/>
        <p:nvPr/>
      </p:nvGrpSpPr>
      <p:grpSpPr>
        <a:xfrm>
          <a:off x="0" y="0"/>
          <a:ext cx="0" cy="0"/>
          <a:chOff x="0" y="0"/>
          <a:chExt cx="0" cy="0"/>
        </a:xfrm>
      </p:grpSpPr>
      <p:sp>
        <p:nvSpPr>
          <p:cNvPr id="174" name="Google Shape;174;p29"/>
          <p:cNvSpPr txBox="1">
            <a:spLocks noGrp="1"/>
          </p:cNvSpPr>
          <p:nvPr>
            <p:ph type="ctrTitle"/>
          </p:nvPr>
        </p:nvSpPr>
        <p:spPr>
          <a:xfrm>
            <a:off x="2367600" y="950375"/>
            <a:ext cx="4408800" cy="5088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Clr>
                <a:schemeClr val="lt1"/>
              </a:buClr>
              <a:buSzPts val="3600"/>
              <a:buFont typeface="Rajdhani"/>
              <a:buNone/>
              <a:defRPr sz="3600" b="1">
                <a:solidFill>
                  <a:schemeClr val="lt1"/>
                </a:solidFill>
                <a:latin typeface="Rajdhani"/>
                <a:ea typeface="Rajdhani"/>
                <a:cs typeface="Rajdhani"/>
                <a:sym typeface="Rajdhani"/>
              </a:defRPr>
            </a:lvl1pPr>
            <a:lvl2pPr lvl="1" algn="ctr" rtl="0">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2pPr>
            <a:lvl3pPr lvl="2" algn="ctr" rtl="0">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3pPr>
            <a:lvl4pPr lvl="3" algn="ctr" rtl="0">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4pPr>
            <a:lvl5pPr lvl="4" algn="ctr" rtl="0">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5pPr>
            <a:lvl6pPr lvl="5" algn="ctr" rtl="0">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6pPr>
            <a:lvl7pPr lvl="6" algn="ctr" rtl="0">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7pPr>
            <a:lvl8pPr lvl="7" algn="ctr" rtl="0">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8pPr>
            <a:lvl9pPr lvl="8" algn="ctr" rtl="0">
              <a:spcBef>
                <a:spcPts val="0"/>
              </a:spcBef>
              <a:spcAft>
                <a:spcPts val="0"/>
              </a:spcAft>
              <a:buClr>
                <a:schemeClr val="lt1"/>
              </a:buClr>
              <a:buSzPts val="5200"/>
              <a:buFont typeface="Concert One"/>
              <a:buNone/>
              <a:defRPr sz="5200">
                <a:solidFill>
                  <a:schemeClr val="lt1"/>
                </a:solidFill>
                <a:latin typeface="Concert One"/>
                <a:ea typeface="Concert One"/>
                <a:cs typeface="Concert One"/>
                <a:sym typeface="Concert One"/>
              </a:defRPr>
            </a:lvl9pPr>
          </a:lstStyle>
          <a:p>
            <a:endParaRPr/>
          </a:p>
        </p:txBody>
      </p:sp>
      <p:sp>
        <p:nvSpPr>
          <p:cNvPr id="175" name="Google Shape;175;p29"/>
          <p:cNvSpPr txBox="1">
            <a:spLocks noGrp="1"/>
          </p:cNvSpPr>
          <p:nvPr>
            <p:ph type="subTitle" idx="1"/>
          </p:nvPr>
        </p:nvSpPr>
        <p:spPr>
          <a:xfrm>
            <a:off x="2664300" y="1587025"/>
            <a:ext cx="3815400" cy="50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Font typeface="Archivo"/>
              <a:buNone/>
              <a:defRPr sz="1600">
                <a:solidFill>
                  <a:schemeClr val="lt1"/>
                </a:solidFill>
                <a:latin typeface="Archivo"/>
                <a:ea typeface="Archivo"/>
                <a:cs typeface="Archivo"/>
                <a:sym typeface="Archivo"/>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76" name="Google Shape;176;p29"/>
          <p:cNvSpPr txBox="1"/>
          <p:nvPr/>
        </p:nvSpPr>
        <p:spPr>
          <a:xfrm>
            <a:off x="3089100" y="3408325"/>
            <a:ext cx="2965800" cy="6669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lt1"/>
                </a:solidFill>
                <a:latin typeface="Archivo Medium"/>
                <a:ea typeface="Archivo Medium"/>
                <a:cs typeface="Archivo Medium"/>
                <a:sym typeface="Archivo Medium"/>
              </a:rPr>
              <a:t>CREDITS: </a:t>
            </a:r>
            <a:r>
              <a:rPr lang="en" sz="1000">
                <a:solidFill>
                  <a:schemeClr val="lt1"/>
                </a:solidFill>
                <a:latin typeface="Archivo"/>
                <a:ea typeface="Archivo"/>
                <a:cs typeface="Archivo"/>
                <a:sym typeface="Archivo"/>
              </a:rPr>
              <a:t>This presentation template was created by </a:t>
            </a:r>
            <a:r>
              <a:rPr lang="en" sz="1000" b="1">
                <a:solidFill>
                  <a:schemeClr val="lt1"/>
                </a:solidFill>
                <a:uFill>
                  <a:noFill/>
                </a:uFill>
                <a:latin typeface="Archivo"/>
                <a:ea typeface="Archivo"/>
                <a:cs typeface="Archivo"/>
                <a:sym typeface="Archivo"/>
                <a:hlinkClick r:id="rId3">
                  <a:extLst>
                    <a:ext uri="{A12FA001-AC4F-418D-AE19-62706E023703}">
                      <ahyp:hlinkClr xmlns:ahyp="http://schemas.microsoft.com/office/drawing/2018/hyperlinkcolor" val="tx"/>
                    </a:ext>
                  </a:extLst>
                </a:hlinkClick>
              </a:rPr>
              <a:t>Slidesgo</a:t>
            </a:r>
            <a:r>
              <a:rPr lang="en" sz="1000">
                <a:solidFill>
                  <a:schemeClr val="lt1"/>
                </a:solidFill>
                <a:latin typeface="Archivo"/>
                <a:ea typeface="Archivo"/>
                <a:cs typeface="Archivo"/>
                <a:sym typeface="Archivo"/>
              </a:rPr>
              <a:t>, including icons by </a:t>
            </a:r>
            <a:r>
              <a:rPr lang="en" sz="1000" b="1">
                <a:solidFill>
                  <a:schemeClr val="lt1"/>
                </a:solidFill>
                <a:uFill>
                  <a:noFill/>
                </a:uFill>
                <a:latin typeface="Archivo"/>
                <a:ea typeface="Archivo"/>
                <a:cs typeface="Archivo"/>
                <a:sym typeface="Archivo"/>
                <a:hlinkClick r:id="rId4">
                  <a:extLst>
                    <a:ext uri="{A12FA001-AC4F-418D-AE19-62706E023703}">
                      <ahyp:hlinkClr xmlns:ahyp="http://schemas.microsoft.com/office/drawing/2018/hyperlinkcolor" val="tx"/>
                    </a:ext>
                  </a:extLst>
                </a:hlinkClick>
              </a:rPr>
              <a:t>Flaticon</a:t>
            </a:r>
            <a:r>
              <a:rPr lang="en" sz="1000">
                <a:solidFill>
                  <a:schemeClr val="lt1"/>
                </a:solidFill>
                <a:latin typeface="Archivo"/>
                <a:ea typeface="Archivo"/>
                <a:cs typeface="Archivo"/>
                <a:sym typeface="Archivo"/>
              </a:rPr>
              <a:t>, infographics &amp; images by </a:t>
            </a:r>
            <a:r>
              <a:rPr lang="en" sz="1000" b="1">
                <a:solidFill>
                  <a:schemeClr val="lt1"/>
                </a:solidFill>
                <a:uFill>
                  <a:noFill/>
                </a:uFill>
                <a:latin typeface="Archivo"/>
                <a:ea typeface="Archivo"/>
                <a:cs typeface="Archivo"/>
                <a:sym typeface="Archivo"/>
                <a:hlinkClick r:id="rId5">
                  <a:extLst>
                    <a:ext uri="{A12FA001-AC4F-418D-AE19-62706E023703}">
                      <ahyp:hlinkClr xmlns:ahyp="http://schemas.microsoft.com/office/drawing/2018/hyperlinkcolor" val="tx"/>
                    </a:ext>
                  </a:extLst>
                </a:hlinkClick>
              </a:rPr>
              <a:t>Freepik</a:t>
            </a:r>
            <a:r>
              <a:rPr lang="en" sz="1000">
                <a:solidFill>
                  <a:schemeClr val="lt1"/>
                </a:solidFill>
                <a:latin typeface="Archivo Medium"/>
                <a:ea typeface="Archivo Medium"/>
                <a:cs typeface="Archivo Medium"/>
                <a:sym typeface="Archivo Medium"/>
              </a:rPr>
              <a:t> </a:t>
            </a:r>
            <a:endParaRPr sz="1000">
              <a:solidFill>
                <a:schemeClr val="lt1"/>
              </a:solidFill>
              <a:latin typeface="Archivo Medium"/>
              <a:ea typeface="Archivo Medium"/>
              <a:cs typeface="Archivo Medium"/>
              <a:sym typeface="Archivo Medium"/>
            </a:endParaRPr>
          </a:p>
          <a:p>
            <a:pPr marL="0" lvl="0" indent="0" algn="ctr" rtl="0">
              <a:spcBef>
                <a:spcPts val="300"/>
              </a:spcBef>
              <a:spcAft>
                <a:spcPts val="0"/>
              </a:spcAft>
              <a:buNone/>
            </a:pPr>
            <a:endParaRPr sz="1000">
              <a:solidFill>
                <a:schemeClr val="lt1"/>
              </a:solidFill>
              <a:latin typeface="Archivo Medium"/>
              <a:ea typeface="Archivo Medium"/>
              <a:cs typeface="Archivo Medium"/>
              <a:sym typeface="Archivo Medium"/>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5">
  <p:cSld name="CUSTOM_3">
    <p:bg>
      <p:bgPr>
        <a:blipFill>
          <a:blip r:embed="rId2">
            <a:alphaModFix/>
          </a:blip>
          <a:stretch>
            <a:fillRect/>
          </a:stretch>
        </a:blipFill>
        <a:effectLst/>
      </p:bgPr>
    </p:bg>
    <p:spTree>
      <p:nvGrpSpPr>
        <p:cNvPr id="1" name="Shape 205"/>
        <p:cNvGrpSpPr/>
        <p:nvPr/>
      </p:nvGrpSpPr>
      <p:grpSpPr>
        <a:xfrm>
          <a:off x="0" y="0"/>
          <a:ext cx="0" cy="0"/>
          <a:chOff x="0" y="0"/>
          <a:chExt cx="0" cy="0"/>
        </a:xfrm>
      </p:grpSpPr>
      <p:sp>
        <p:nvSpPr>
          <p:cNvPr id="206" name="Google Shape;206;p37"/>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800"/>
              <a:buFont typeface="Rajdhani"/>
              <a:buNone/>
              <a:defRPr sz="2800" b="1">
                <a:solidFill>
                  <a:schemeClr val="lt1"/>
                </a:solidFill>
                <a:latin typeface="Rajdhani"/>
                <a:ea typeface="Rajdhani"/>
                <a:cs typeface="Rajdhani"/>
                <a:sym typeface="Rajdhani"/>
              </a:defRPr>
            </a:lvl1pPr>
            <a:lvl2pPr lvl="1" algn="ctr" rtl="0">
              <a:spcBef>
                <a:spcPts val="0"/>
              </a:spcBef>
              <a:spcAft>
                <a:spcPts val="0"/>
              </a:spcAft>
              <a:buClr>
                <a:schemeClr val="lt1"/>
              </a:buClr>
              <a:buSzPts val="2800"/>
              <a:buNone/>
              <a:defRPr sz="2800">
                <a:solidFill>
                  <a:schemeClr val="lt1"/>
                </a:solidFill>
              </a:defRPr>
            </a:lvl2pPr>
            <a:lvl3pPr lvl="2" algn="ctr" rtl="0">
              <a:spcBef>
                <a:spcPts val="0"/>
              </a:spcBef>
              <a:spcAft>
                <a:spcPts val="0"/>
              </a:spcAft>
              <a:buClr>
                <a:schemeClr val="lt1"/>
              </a:buClr>
              <a:buSzPts val="2800"/>
              <a:buNone/>
              <a:defRPr sz="2800">
                <a:solidFill>
                  <a:schemeClr val="lt1"/>
                </a:solidFill>
              </a:defRPr>
            </a:lvl3pPr>
            <a:lvl4pPr lvl="3" algn="ctr" rtl="0">
              <a:spcBef>
                <a:spcPts val="0"/>
              </a:spcBef>
              <a:spcAft>
                <a:spcPts val="0"/>
              </a:spcAft>
              <a:buClr>
                <a:schemeClr val="lt1"/>
              </a:buClr>
              <a:buSzPts val="2800"/>
              <a:buNone/>
              <a:defRPr sz="2800">
                <a:solidFill>
                  <a:schemeClr val="lt1"/>
                </a:solidFill>
              </a:defRPr>
            </a:lvl4pPr>
            <a:lvl5pPr lvl="4" algn="ctr" rtl="0">
              <a:spcBef>
                <a:spcPts val="0"/>
              </a:spcBef>
              <a:spcAft>
                <a:spcPts val="0"/>
              </a:spcAft>
              <a:buClr>
                <a:schemeClr val="lt1"/>
              </a:buClr>
              <a:buSzPts val="2800"/>
              <a:buNone/>
              <a:defRPr sz="2800">
                <a:solidFill>
                  <a:schemeClr val="lt1"/>
                </a:solidFill>
              </a:defRPr>
            </a:lvl5pPr>
            <a:lvl6pPr lvl="5" algn="ctr" rtl="0">
              <a:spcBef>
                <a:spcPts val="0"/>
              </a:spcBef>
              <a:spcAft>
                <a:spcPts val="0"/>
              </a:spcAft>
              <a:buClr>
                <a:schemeClr val="lt1"/>
              </a:buClr>
              <a:buSzPts val="2800"/>
              <a:buNone/>
              <a:defRPr sz="2800">
                <a:solidFill>
                  <a:schemeClr val="lt1"/>
                </a:solidFill>
              </a:defRPr>
            </a:lvl6pPr>
            <a:lvl7pPr lvl="6" algn="ctr" rtl="0">
              <a:spcBef>
                <a:spcPts val="0"/>
              </a:spcBef>
              <a:spcAft>
                <a:spcPts val="0"/>
              </a:spcAft>
              <a:buClr>
                <a:schemeClr val="lt1"/>
              </a:buClr>
              <a:buSzPts val="2800"/>
              <a:buNone/>
              <a:defRPr sz="2800">
                <a:solidFill>
                  <a:schemeClr val="lt1"/>
                </a:solidFill>
              </a:defRPr>
            </a:lvl7pPr>
            <a:lvl8pPr lvl="7" algn="ctr" rtl="0">
              <a:spcBef>
                <a:spcPts val="0"/>
              </a:spcBef>
              <a:spcAft>
                <a:spcPts val="0"/>
              </a:spcAft>
              <a:buClr>
                <a:schemeClr val="lt1"/>
              </a:buClr>
              <a:buSzPts val="2800"/>
              <a:buNone/>
              <a:defRPr sz="2800">
                <a:solidFill>
                  <a:schemeClr val="lt1"/>
                </a:solidFill>
              </a:defRPr>
            </a:lvl8pPr>
            <a:lvl9pPr lvl="8" algn="ctr" rtl="0">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0">
    <p:bg>
      <p:bgPr>
        <a:blipFill>
          <a:blip r:embed="rId2">
            <a:alphaModFix/>
          </a:blip>
          <a:stretch>
            <a:fillRect/>
          </a:stretch>
        </a:blipFill>
        <a:effectLst/>
      </p:bgPr>
    </p:bg>
    <p:spTree>
      <p:nvGrpSpPr>
        <p:cNvPr id="1" name="Shape 262"/>
        <p:cNvGrpSpPr/>
        <p:nvPr/>
      </p:nvGrpSpPr>
      <p:grpSpPr>
        <a:xfrm>
          <a:off x="0" y="0"/>
          <a:ext cx="0" cy="0"/>
          <a:chOff x="0" y="0"/>
          <a:chExt cx="0" cy="0"/>
        </a:xfrm>
      </p:grpSpPr>
      <p:sp>
        <p:nvSpPr>
          <p:cNvPr id="263" name="Google Shape;263;p58"/>
          <p:cNvSpPr txBox="1">
            <a:spLocks noGrp="1"/>
          </p:cNvSpPr>
          <p:nvPr>
            <p:ph type="title"/>
          </p:nvPr>
        </p:nvSpPr>
        <p:spPr>
          <a:xfrm flipH="1">
            <a:off x="2935050" y="2440600"/>
            <a:ext cx="3273900" cy="384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800"/>
              <a:buNone/>
              <a:defRPr>
                <a:solidFill>
                  <a:schemeClr val="accent2"/>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264" name="Google Shape;264;p58"/>
          <p:cNvSpPr txBox="1">
            <a:spLocks noGrp="1"/>
          </p:cNvSpPr>
          <p:nvPr>
            <p:ph type="subTitle" idx="1"/>
          </p:nvPr>
        </p:nvSpPr>
        <p:spPr>
          <a:xfrm flipH="1">
            <a:off x="2187600" y="1089275"/>
            <a:ext cx="4768800" cy="118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2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
    <p:spTree>
      <p:nvGrpSpPr>
        <p:cNvPr id="1" name="Shape 291"/>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TITLE_1_1_1_3">
    <p:bg>
      <p:bgPr>
        <a:blipFill>
          <a:blip r:embed="rId2">
            <a:alphaModFix/>
          </a:blip>
          <a:stretch>
            <a:fillRect/>
          </a:stretch>
        </a:blipFill>
        <a:effectLst/>
      </p:bgPr>
    </p:bg>
    <p:spTree>
      <p:nvGrpSpPr>
        <p:cNvPr id="1" name="Shape 292"/>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2">
  <p:cSld name="ONE_COLUMN_TEXT_1_2">
    <p:bg>
      <p:bgPr>
        <a:blipFill>
          <a:blip r:embed="rId2">
            <a:alphaModFix/>
          </a:blip>
          <a:stretch>
            <a:fillRect/>
          </a:stretch>
        </a:blipFill>
        <a:effectLst/>
      </p:bgPr>
    </p:bg>
    <p:spTree>
      <p:nvGrpSpPr>
        <p:cNvPr id="1" name="Shape 293"/>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3">
  <p:cSld name="TITLE_1_1_2">
    <p:bg>
      <p:bgPr>
        <a:blipFill>
          <a:blip r:embed="rId2">
            <a:alphaModFix/>
          </a:blip>
          <a:stretch>
            <a:fillRect/>
          </a:stretch>
        </a:blipFill>
        <a:effectLst/>
      </p:bgPr>
    </p:bg>
    <p:spTree>
      <p:nvGrpSpPr>
        <p:cNvPr id="1" name="Shape 294"/>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0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1756369" y="2302448"/>
            <a:ext cx="2726400" cy="411300"/>
          </a:xfrm>
          <a:prstGeom prst="rect">
            <a:avLst/>
          </a:prstGeom>
        </p:spPr>
        <p:txBody>
          <a:bodyPr spcFirstLastPara="1" wrap="square" lIns="91425" tIns="91425" rIns="91425" bIns="91425" anchor="ctr" anchorCtr="0">
            <a:noAutofit/>
          </a:bodyPr>
          <a:lstStyle>
            <a:lvl1pPr lvl="0" algn="l">
              <a:spcBef>
                <a:spcPts val="0"/>
              </a:spcBef>
              <a:spcAft>
                <a:spcPts val="0"/>
              </a:spcAft>
              <a:buClr>
                <a:schemeClr val="lt1"/>
              </a:buClr>
              <a:buSzPts val="3600"/>
              <a:buNone/>
              <a:defRPr sz="36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1756380" y="1707461"/>
            <a:ext cx="869400" cy="4113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3900"/>
              <a:buNone/>
              <a:defRPr sz="3900">
                <a:solidFill>
                  <a:schemeClr val="dk1"/>
                </a:solidFill>
              </a:defRPr>
            </a:lvl1pPr>
            <a:lvl2pPr lvl="1" rtl="0">
              <a:spcBef>
                <a:spcPts val="0"/>
              </a:spcBef>
              <a:spcAft>
                <a:spcPts val="0"/>
              </a:spcAft>
              <a:buClr>
                <a:schemeClr val="dk1"/>
              </a:buClr>
              <a:buSzPts val="3900"/>
              <a:buFont typeface="Rajdhani"/>
              <a:buNone/>
              <a:defRPr sz="3900" b="1">
                <a:solidFill>
                  <a:schemeClr val="dk1"/>
                </a:solidFill>
                <a:latin typeface="Rajdhani"/>
                <a:ea typeface="Rajdhani"/>
                <a:cs typeface="Rajdhani"/>
                <a:sym typeface="Rajdhani"/>
              </a:defRPr>
            </a:lvl2pPr>
            <a:lvl3pPr lvl="2" rtl="0">
              <a:spcBef>
                <a:spcPts val="0"/>
              </a:spcBef>
              <a:spcAft>
                <a:spcPts val="0"/>
              </a:spcAft>
              <a:buClr>
                <a:schemeClr val="dk1"/>
              </a:buClr>
              <a:buSzPts val="3900"/>
              <a:buFont typeface="Rajdhani"/>
              <a:buNone/>
              <a:defRPr sz="3900" b="1">
                <a:solidFill>
                  <a:schemeClr val="dk1"/>
                </a:solidFill>
                <a:latin typeface="Rajdhani"/>
                <a:ea typeface="Rajdhani"/>
                <a:cs typeface="Rajdhani"/>
                <a:sym typeface="Rajdhani"/>
              </a:defRPr>
            </a:lvl3pPr>
            <a:lvl4pPr lvl="3" rtl="0">
              <a:spcBef>
                <a:spcPts val="0"/>
              </a:spcBef>
              <a:spcAft>
                <a:spcPts val="0"/>
              </a:spcAft>
              <a:buClr>
                <a:schemeClr val="dk1"/>
              </a:buClr>
              <a:buSzPts val="3900"/>
              <a:buFont typeface="Rajdhani"/>
              <a:buNone/>
              <a:defRPr sz="3900" b="1">
                <a:solidFill>
                  <a:schemeClr val="dk1"/>
                </a:solidFill>
                <a:latin typeface="Rajdhani"/>
                <a:ea typeface="Rajdhani"/>
                <a:cs typeface="Rajdhani"/>
                <a:sym typeface="Rajdhani"/>
              </a:defRPr>
            </a:lvl4pPr>
            <a:lvl5pPr lvl="4" rtl="0">
              <a:spcBef>
                <a:spcPts val="0"/>
              </a:spcBef>
              <a:spcAft>
                <a:spcPts val="0"/>
              </a:spcAft>
              <a:buClr>
                <a:schemeClr val="dk1"/>
              </a:buClr>
              <a:buSzPts val="3900"/>
              <a:buFont typeface="Rajdhani"/>
              <a:buNone/>
              <a:defRPr sz="3900" b="1">
                <a:solidFill>
                  <a:schemeClr val="dk1"/>
                </a:solidFill>
                <a:latin typeface="Rajdhani"/>
                <a:ea typeface="Rajdhani"/>
                <a:cs typeface="Rajdhani"/>
                <a:sym typeface="Rajdhani"/>
              </a:defRPr>
            </a:lvl5pPr>
            <a:lvl6pPr lvl="5" rtl="0">
              <a:spcBef>
                <a:spcPts val="0"/>
              </a:spcBef>
              <a:spcAft>
                <a:spcPts val="0"/>
              </a:spcAft>
              <a:buClr>
                <a:schemeClr val="dk1"/>
              </a:buClr>
              <a:buSzPts val="3900"/>
              <a:buFont typeface="Rajdhani"/>
              <a:buNone/>
              <a:defRPr sz="3900" b="1">
                <a:solidFill>
                  <a:schemeClr val="dk1"/>
                </a:solidFill>
                <a:latin typeface="Rajdhani"/>
                <a:ea typeface="Rajdhani"/>
                <a:cs typeface="Rajdhani"/>
                <a:sym typeface="Rajdhani"/>
              </a:defRPr>
            </a:lvl6pPr>
            <a:lvl7pPr lvl="6" rtl="0">
              <a:spcBef>
                <a:spcPts val="0"/>
              </a:spcBef>
              <a:spcAft>
                <a:spcPts val="0"/>
              </a:spcAft>
              <a:buClr>
                <a:schemeClr val="dk1"/>
              </a:buClr>
              <a:buSzPts val="3900"/>
              <a:buFont typeface="Rajdhani"/>
              <a:buNone/>
              <a:defRPr sz="3900" b="1">
                <a:solidFill>
                  <a:schemeClr val="dk1"/>
                </a:solidFill>
                <a:latin typeface="Rajdhani"/>
                <a:ea typeface="Rajdhani"/>
                <a:cs typeface="Rajdhani"/>
                <a:sym typeface="Rajdhani"/>
              </a:defRPr>
            </a:lvl7pPr>
            <a:lvl8pPr lvl="7" rtl="0">
              <a:spcBef>
                <a:spcPts val="0"/>
              </a:spcBef>
              <a:spcAft>
                <a:spcPts val="0"/>
              </a:spcAft>
              <a:buClr>
                <a:schemeClr val="dk1"/>
              </a:buClr>
              <a:buSzPts val="3900"/>
              <a:buFont typeface="Rajdhani"/>
              <a:buNone/>
              <a:defRPr sz="3900" b="1">
                <a:solidFill>
                  <a:schemeClr val="dk1"/>
                </a:solidFill>
                <a:latin typeface="Rajdhani"/>
                <a:ea typeface="Rajdhani"/>
                <a:cs typeface="Rajdhani"/>
                <a:sym typeface="Rajdhani"/>
              </a:defRPr>
            </a:lvl8pPr>
            <a:lvl9pPr lvl="8" rtl="0">
              <a:spcBef>
                <a:spcPts val="0"/>
              </a:spcBef>
              <a:spcAft>
                <a:spcPts val="0"/>
              </a:spcAft>
              <a:buClr>
                <a:schemeClr val="dk1"/>
              </a:buClr>
              <a:buSzPts val="3900"/>
              <a:buFont typeface="Rajdhani"/>
              <a:buNone/>
              <a:defRPr sz="3900" b="1">
                <a:solidFill>
                  <a:schemeClr val="dk1"/>
                </a:solidFill>
                <a:latin typeface="Rajdhani"/>
                <a:ea typeface="Rajdhani"/>
                <a:cs typeface="Rajdhani"/>
                <a:sym typeface="Rajdhani"/>
              </a:defRPr>
            </a:lvl9pPr>
          </a:lstStyle>
          <a:p>
            <a:r>
              <a:t>xx%</a:t>
            </a:r>
          </a:p>
        </p:txBody>
      </p:sp>
      <p:sp>
        <p:nvSpPr>
          <p:cNvPr id="15" name="Google Shape;15;p3"/>
          <p:cNvSpPr txBox="1">
            <a:spLocks noGrp="1"/>
          </p:cNvSpPr>
          <p:nvPr>
            <p:ph type="subTitle" idx="1"/>
          </p:nvPr>
        </p:nvSpPr>
        <p:spPr>
          <a:xfrm>
            <a:off x="1756373" y="2884948"/>
            <a:ext cx="3035400" cy="58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800"/>
              <a:buFont typeface="Archivo"/>
              <a:buNone/>
              <a:defRPr>
                <a:solidFill>
                  <a:schemeClr val="lt1"/>
                </a:solidFill>
                <a:latin typeface="Archivo"/>
                <a:ea typeface="Archivo"/>
                <a:cs typeface="Archivo"/>
                <a:sym typeface="Archivo"/>
              </a:defRPr>
            </a:lvl1pPr>
            <a:lvl2pPr lvl="1" rtl="0">
              <a:lnSpc>
                <a:spcPct val="100000"/>
              </a:lnSpc>
              <a:spcBef>
                <a:spcPts val="0"/>
              </a:spcBef>
              <a:spcAft>
                <a:spcPts val="0"/>
              </a:spcAft>
              <a:buClr>
                <a:schemeClr val="lt1"/>
              </a:buClr>
              <a:buSzPts val="2800"/>
              <a:buNone/>
              <a:defRPr sz="2800">
                <a:solidFill>
                  <a:schemeClr val="lt1"/>
                </a:solidFill>
              </a:defRPr>
            </a:lvl2pPr>
            <a:lvl3pPr lvl="2" rtl="0">
              <a:lnSpc>
                <a:spcPct val="100000"/>
              </a:lnSpc>
              <a:spcBef>
                <a:spcPts val="0"/>
              </a:spcBef>
              <a:spcAft>
                <a:spcPts val="0"/>
              </a:spcAft>
              <a:buClr>
                <a:schemeClr val="lt1"/>
              </a:buClr>
              <a:buSzPts val="2800"/>
              <a:buNone/>
              <a:defRPr sz="2800">
                <a:solidFill>
                  <a:schemeClr val="lt1"/>
                </a:solidFill>
              </a:defRPr>
            </a:lvl3pPr>
            <a:lvl4pPr lvl="3" rtl="0">
              <a:lnSpc>
                <a:spcPct val="100000"/>
              </a:lnSpc>
              <a:spcBef>
                <a:spcPts val="0"/>
              </a:spcBef>
              <a:spcAft>
                <a:spcPts val="0"/>
              </a:spcAft>
              <a:buClr>
                <a:schemeClr val="lt1"/>
              </a:buClr>
              <a:buSzPts val="2800"/>
              <a:buNone/>
              <a:defRPr sz="2800">
                <a:solidFill>
                  <a:schemeClr val="lt1"/>
                </a:solidFill>
              </a:defRPr>
            </a:lvl4pPr>
            <a:lvl5pPr lvl="4" rtl="0">
              <a:lnSpc>
                <a:spcPct val="100000"/>
              </a:lnSpc>
              <a:spcBef>
                <a:spcPts val="0"/>
              </a:spcBef>
              <a:spcAft>
                <a:spcPts val="0"/>
              </a:spcAft>
              <a:buClr>
                <a:schemeClr val="lt1"/>
              </a:buClr>
              <a:buSzPts val="2800"/>
              <a:buNone/>
              <a:defRPr sz="2800">
                <a:solidFill>
                  <a:schemeClr val="lt1"/>
                </a:solidFill>
              </a:defRPr>
            </a:lvl5pPr>
            <a:lvl6pPr lvl="5" rtl="0">
              <a:lnSpc>
                <a:spcPct val="100000"/>
              </a:lnSpc>
              <a:spcBef>
                <a:spcPts val="0"/>
              </a:spcBef>
              <a:spcAft>
                <a:spcPts val="0"/>
              </a:spcAft>
              <a:buClr>
                <a:schemeClr val="lt1"/>
              </a:buClr>
              <a:buSzPts val="2800"/>
              <a:buNone/>
              <a:defRPr sz="2800">
                <a:solidFill>
                  <a:schemeClr val="lt1"/>
                </a:solidFill>
              </a:defRPr>
            </a:lvl6pPr>
            <a:lvl7pPr lvl="6" rtl="0">
              <a:lnSpc>
                <a:spcPct val="100000"/>
              </a:lnSpc>
              <a:spcBef>
                <a:spcPts val="0"/>
              </a:spcBef>
              <a:spcAft>
                <a:spcPts val="0"/>
              </a:spcAft>
              <a:buClr>
                <a:schemeClr val="lt1"/>
              </a:buClr>
              <a:buSzPts val="2800"/>
              <a:buNone/>
              <a:defRPr sz="2800">
                <a:solidFill>
                  <a:schemeClr val="lt1"/>
                </a:solidFill>
              </a:defRPr>
            </a:lvl7pPr>
            <a:lvl8pPr lvl="7" rtl="0">
              <a:lnSpc>
                <a:spcPct val="100000"/>
              </a:lnSpc>
              <a:spcBef>
                <a:spcPts val="0"/>
              </a:spcBef>
              <a:spcAft>
                <a:spcPts val="0"/>
              </a:spcAft>
              <a:buClr>
                <a:schemeClr val="lt1"/>
              </a:buClr>
              <a:buSzPts val="2800"/>
              <a:buNone/>
              <a:defRPr sz="2800">
                <a:solidFill>
                  <a:schemeClr val="lt1"/>
                </a:solidFill>
              </a:defRPr>
            </a:lvl8pPr>
            <a:lvl9pPr lvl="8"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body" idx="1"/>
          </p:nvPr>
        </p:nvSpPr>
        <p:spPr>
          <a:xfrm>
            <a:off x="713225" y="1088425"/>
            <a:ext cx="7717500" cy="3515700"/>
          </a:xfrm>
          <a:prstGeom prst="rect">
            <a:avLst/>
          </a:prstGeom>
        </p:spPr>
        <p:txBody>
          <a:bodyPr spcFirstLastPara="1" wrap="square" lIns="91425" tIns="91425" rIns="91425" bIns="91425" anchor="t" anchorCtr="0">
            <a:noAutofit/>
          </a:bodyPr>
          <a:lstStyle>
            <a:lvl1pPr marL="457200" lvl="0" indent="-301625">
              <a:spcBef>
                <a:spcPts val="0"/>
              </a:spcBef>
              <a:spcAft>
                <a:spcPts val="0"/>
              </a:spcAft>
              <a:buClr>
                <a:srgbClr val="00FFFF"/>
              </a:buClr>
              <a:buSzPts val="1150"/>
              <a:buAutoNum type="arabicPeriod"/>
              <a:defRPr sz="1250">
                <a:solidFill>
                  <a:schemeClr val="lt1"/>
                </a:solidFill>
              </a:defRPr>
            </a:lvl1pPr>
            <a:lvl2pPr marL="914400" lvl="1" indent="-301625">
              <a:spcBef>
                <a:spcPts val="1600"/>
              </a:spcBef>
              <a:spcAft>
                <a:spcPts val="0"/>
              </a:spcAft>
              <a:buClr>
                <a:schemeClr val="dk1"/>
              </a:buClr>
              <a:buSzPts val="1150"/>
              <a:buFont typeface="Muli"/>
              <a:buAutoNum type="alphaLcPeriod"/>
              <a:defRPr sz="1250">
                <a:solidFill>
                  <a:schemeClr val="lt1"/>
                </a:solidFill>
              </a:defRPr>
            </a:lvl2pPr>
            <a:lvl3pPr marL="1371600" lvl="2" indent="-301625">
              <a:spcBef>
                <a:spcPts val="1600"/>
              </a:spcBef>
              <a:spcAft>
                <a:spcPts val="0"/>
              </a:spcAft>
              <a:buClr>
                <a:schemeClr val="dk1"/>
              </a:buClr>
              <a:buSzPts val="1150"/>
              <a:buFont typeface="Muli"/>
              <a:buAutoNum type="romanLcPeriod"/>
              <a:defRPr sz="1250">
                <a:solidFill>
                  <a:schemeClr val="lt1"/>
                </a:solidFill>
              </a:defRPr>
            </a:lvl3pPr>
            <a:lvl4pPr marL="1828800" lvl="3" indent="-301625">
              <a:spcBef>
                <a:spcPts val="1600"/>
              </a:spcBef>
              <a:spcAft>
                <a:spcPts val="0"/>
              </a:spcAft>
              <a:buClr>
                <a:schemeClr val="dk1"/>
              </a:buClr>
              <a:buSzPts val="1150"/>
              <a:buFont typeface="Muli"/>
              <a:buAutoNum type="arabicPeriod"/>
              <a:defRPr sz="1250">
                <a:solidFill>
                  <a:schemeClr val="lt1"/>
                </a:solidFill>
              </a:defRPr>
            </a:lvl4pPr>
            <a:lvl5pPr marL="2286000" lvl="4" indent="-301625">
              <a:spcBef>
                <a:spcPts val="1600"/>
              </a:spcBef>
              <a:spcAft>
                <a:spcPts val="0"/>
              </a:spcAft>
              <a:buClr>
                <a:schemeClr val="dk1"/>
              </a:buClr>
              <a:buSzPts val="1150"/>
              <a:buFont typeface="Muli"/>
              <a:buAutoNum type="alphaLcPeriod"/>
              <a:defRPr sz="1250">
                <a:solidFill>
                  <a:schemeClr val="lt1"/>
                </a:solidFill>
              </a:defRPr>
            </a:lvl5pPr>
            <a:lvl6pPr marL="2743200" lvl="5" indent="-301625">
              <a:spcBef>
                <a:spcPts val="1600"/>
              </a:spcBef>
              <a:spcAft>
                <a:spcPts val="0"/>
              </a:spcAft>
              <a:buClr>
                <a:schemeClr val="dk1"/>
              </a:buClr>
              <a:buSzPts val="1150"/>
              <a:buFont typeface="Muli"/>
              <a:buAutoNum type="romanLcPeriod"/>
              <a:defRPr sz="1250">
                <a:solidFill>
                  <a:schemeClr val="lt1"/>
                </a:solidFill>
              </a:defRPr>
            </a:lvl6pPr>
            <a:lvl7pPr marL="3200400" lvl="6" indent="-301625">
              <a:spcBef>
                <a:spcPts val="1600"/>
              </a:spcBef>
              <a:spcAft>
                <a:spcPts val="0"/>
              </a:spcAft>
              <a:buClr>
                <a:schemeClr val="dk1"/>
              </a:buClr>
              <a:buSzPts val="1150"/>
              <a:buFont typeface="Muli"/>
              <a:buAutoNum type="arabicPeriod"/>
              <a:defRPr sz="1250">
                <a:solidFill>
                  <a:schemeClr val="lt1"/>
                </a:solidFill>
              </a:defRPr>
            </a:lvl7pPr>
            <a:lvl8pPr marL="3657600" lvl="7" indent="-301625">
              <a:spcBef>
                <a:spcPts val="1600"/>
              </a:spcBef>
              <a:spcAft>
                <a:spcPts val="0"/>
              </a:spcAft>
              <a:buClr>
                <a:schemeClr val="dk1"/>
              </a:buClr>
              <a:buSzPts val="1150"/>
              <a:buFont typeface="Muli"/>
              <a:buAutoNum type="alphaLcPeriod"/>
              <a:defRPr sz="1250">
                <a:solidFill>
                  <a:schemeClr val="lt1"/>
                </a:solidFill>
              </a:defRPr>
            </a:lvl8pPr>
            <a:lvl9pPr marL="4114800" lvl="8" indent="-301625">
              <a:spcBef>
                <a:spcPts val="1600"/>
              </a:spcBef>
              <a:spcAft>
                <a:spcPts val="1600"/>
              </a:spcAft>
              <a:buClr>
                <a:schemeClr val="dk1"/>
              </a:buClr>
              <a:buSzPts val="1150"/>
              <a:buFont typeface="Muli"/>
              <a:buAutoNum type="romanLcPeriod"/>
              <a:defRPr sz="1250">
                <a:solidFill>
                  <a:schemeClr val="lt1"/>
                </a:solidFill>
              </a:defRPr>
            </a:lvl9pPr>
          </a:lstStyle>
          <a:p>
            <a:endParaRPr/>
          </a:p>
        </p:txBody>
      </p:sp>
      <p:sp>
        <p:nvSpPr>
          <p:cNvPr id="18" name="Google Shape;18;p4"/>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800"/>
              <a:buFont typeface="Rajdhani"/>
              <a:buNone/>
              <a:defRPr sz="2800" b="1">
                <a:solidFill>
                  <a:schemeClr val="lt1"/>
                </a:solidFill>
                <a:latin typeface="Rajdhani"/>
                <a:ea typeface="Rajdhani"/>
                <a:cs typeface="Rajdhani"/>
                <a:sym typeface="Rajdhani"/>
              </a:defRPr>
            </a:lvl1pPr>
            <a:lvl2pPr lvl="1" algn="ctr" rtl="0">
              <a:spcBef>
                <a:spcPts val="0"/>
              </a:spcBef>
              <a:spcAft>
                <a:spcPts val="0"/>
              </a:spcAft>
              <a:buClr>
                <a:schemeClr val="lt1"/>
              </a:buClr>
              <a:buSzPts val="2800"/>
              <a:buNone/>
              <a:defRPr sz="2800">
                <a:solidFill>
                  <a:schemeClr val="lt1"/>
                </a:solidFill>
              </a:defRPr>
            </a:lvl2pPr>
            <a:lvl3pPr lvl="2" algn="ctr" rtl="0">
              <a:spcBef>
                <a:spcPts val="0"/>
              </a:spcBef>
              <a:spcAft>
                <a:spcPts val="0"/>
              </a:spcAft>
              <a:buClr>
                <a:schemeClr val="lt1"/>
              </a:buClr>
              <a:buSzPts val="2800"/>
              <a:buNone/>
              <a:defRPr sz="2800">
                <a:solidFill>
                  <a:schemeClr val="lt1"/>
                </a:solidFill>
              </a:defRPr>
            </a:lvl3pPr>
            <a:lvl4pPr lvl="3" algn="ctr" rtl="0">
              <a:spcBef>
                <a:spcPts val="0"/>
              </a:spcBef>
              <a:spcAft>
                <a:spcPts val="0"/>
              </a:spcAft>
              <a:buClr>
                <a:schemeClr val="lt1"/>
              </a:buClr>
              <a:buSzPts val="2800"/>
              <a:buNone/>
              <a:defRPr sz="2800">
                <a:solidFill>
                  <a:schemeClr val="lt1"/>
                </a:solidFill>
              </a:defRPr>
            </a:lvl4pPr>
            <a:lvl5pPr lvl="4" algn="ctr" rtl="0">
              <a:spcBef>
                <a:spcPts val="0"/>
              </a:spcBef>
              <a:spcAft>
                <a:spcPts val="0"/>
              </a:spcAft>
              <a:buClr>
                <a:schemeClr val="lt1"/>
              </a:buClr>
              <a:buSzPts val="2800"/>
              <a:buNone/>
              <a:defRPr sz="2800">
                <a:solidFill>
                  <a:schemeClr val="lt1"/>
                </a:solidFill>
              </a:defRPr>
            </a:lvl5pPr>
            <a:lvl6pPr lvl="5" algn="ctr" rtl="0">
              <a:spcBef>
                <a:spcPts val="0"/>
              </a:spcBef>
              <a:spcAft>
                <a:spcPts val="0"/>
              </a:spcAft>
              <a:buClr>
                <a:schemeClr val="lt1"/>
              </a:buClr>
              <a:buSzPts val="2800"/>
              <a:buNone/>
              <a:defRPr sz="2800">
                <a:solidFill>
                  <a:schemeClr val="lt1"/>
                </a:solidFill>
              </a:defRPr>
            </a:lvl6pPr>
            <a:lvl7pPr lvl="6" algn="ctr" rtl="0">
              <a:spcBef>
                <a:spcPts val="0"/>
              </a:spcBef>
              <a:spcAft>
                <a:spcPts val="0"/>
              </a:spcAft>
              <a:buClr>
                <a:schemeClr val="lt1"/>
              </a:buClr>
              <a:buSzPts val="2800"/>
              <a:buNone/>
              <a:defRPr sz="2800">
                <a:solidFill>
                  <a:schemeClr val="lt1"/>
                </a:solidFill>
              </a:defRPr>
            </a:lvl7pPr>
            <a:lvl8pPr lvl="7" algn="ctr" rtl="0">
              <a:spcBef>
                <a:spcPts val="0"/>
              </a:spcBef>
              <a:spcAft>
                <a:spcPts val="0"/>
              </a:spcAft>
              <a:buClr>
                <a:schemeClr val="lt1"/>
              </a:buClr>
              <a:buSzPts val="2800"/>
              <a:buNone/>
              <a:defRPr sz="2800">
                <a:solidFill>
                  <a:schemeClr val="lt1"/>
                </a:solidFill>
              </a:defRPr>
            </a:lvl8pPr>
            <a:lvl9pPr lvl="8" algn="ctr" rtl="0">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800"/>
              <a:buFont typeface="Rajdhani"/>
              <a:buNone/>
              <a:defRPr sz="2800" b="1">
                <a:solidFill>
                  <a:schemeClr val="lt1"/>
                </a:solidFill>
                <a:latin typeface="Rajdhani"/>
                <a:ea typeface="Rajdhani"/>
                <a:cs typeface="Rajdhani"/>
                <a:sym typeface="Rajdhani"/>
              </a:defRPr>
            </a:lvl1pPr>
            <a:lvl2pPr lvl="1" algn="ctr" rtl="0">
              <a:spcBef>
                <a:spcPts val="0"/>
              </a:spcBef>
              <a:spcAft>
                <a:spcPts val="0"/>
              </a:spcAft>
              <a:buClr>
                <a:schemeClr val="lt1"/>
              </a:buClr>
              <a:buSzPts val="2800"/>
              <a:buNone/>
              <a:defRPr sz="2800">
                <a:solidFill>
                  <a:schemeClr val="lt1"/>
                </a:solidFill>
              </a:defRPr>
            </a:lvl2pPr>
            <a:lvl3pPr lvl="2" algn="ctr" rtl="0">
              <a:spcBef>
                <a:spcPts val="0"/>
              </a:spcBef>
              <a:spcAft>
                <a:spcPts val="0"/>
              </a:spcAft>
              <a:buClr>
                <a:schemeClr val="lt1"/>
              </a:buClr>
              <a:buSzPts val="2800"/>
              <a:buNone/>
              <a:defRPr sz="2800">
                <a:solidFill>
                  <a:schemeClr val="lt1"/>
                </a:solidFill>
              </a:defRPr>
            </a:lvl3pPr>
            <a:lvl4pPr lvl="3" algn="ctr" rtl="0">
              <a:spcBef>
                <a:spcPts val="0"/>
              </a:spcBef>
              <a:spcAft>
                <a:spcPts val="0"/>
              </a:spcAft>
              <a:buClr>
                <a:schemeClr val="lt1"/>
              </a:buClr>
              <a:buSzPts val="2800"/>
              <a:buNone/>
              <a:defRPr sz="2800">
                <a:solidFill>
                  <a:schemeClr val="lt1"/>
                </a:solidFill>
              </a:defRPr>
            </a:lvl4pPr>
            <a:lvl5pPr lvl="4" algn="ctr" rtl="0">
              <a:spcBef>
                <a:spcPts val="0"/>
              </a:spcBef>
              <a:spcAft>
                <a:spcPts val="0"/>
              </a:spcAft>
              <a:buClr>
                <a:schemeClr val="lt1"/>
              </a:buClr>
              <a:buSzPts val="2800"/>
              <a:buNone/>
              <a:defRPr sz="2800">
                <a:solidFill>
                  <a:schemeClr val="lt1"/>
                </a:solidFill>
              </a:defRPr>
            </a:lvl5pPr>
            <a:lvl6pPr lvl="5" algn="ctr" rtl="0">
              <a:spcBef>
                <a:spcPts val="0"/>
              </a:spcBef>
              <a:spcAft>
                <a:spcPts val="0"/>
              </a:spcAft>
              <a:buClr>
                <a:schemeClr val="lt1"/>
              </a:buClr>
              <a:buSzPts val="2800"/>
              <a:buNone/>
              <a:defRPr sz="2800">
                <a:solidFill>
                  <a:schemeClr val="lt1"/>
                </a:solidFill>
              </a:defRPr>
            </a:lvl6pPr>
            <a:lvl7pPr lvl="6" algn="ctr" rtl="0">
              <a:spcBef>
                <a:spcPts val="0"/>
              </a:spcBef>
              <a:spcAft>
                <a:spcPts val="0"/>
              </a:spcAft>
              <a:buClr>
                <a:schemeClr val="lt1"/>
              </a:buClr>
              <a:buSzPts val="2800"/>
              <a:buNone/>
              <a:defRPr sz="2800">
                <a:solidFill>
                  <a:schemeClr val="lt1"/>
                </a:solidFill>
              </a:defRPr>
            </a:lvl7pPr>
            <a:lvl8pPr lvl="7" algn="ctr" rtl="0">
              <a:spcBef>
                <a:spcPts val="0"/>
              </a:spcBef>
              <a:spcAft>
                <a:spcPts val="0"/>
              </a:spcAft>
              <a:buClr>
                <a:schemeClr val="lt1"/>
              </a:buClr>
              <a:buSzPts val="2800"/>
              <a:buNone/>
              <a:defRPr sz="2800">
                <a:solidFill>
                  <a:schemeClr val="lt1"/>
                </a:solidFill>
              </a:defRPr>
            </a:lvl8pPr>
            <a:lvl9pPr lvl="8" algn="ctr" rtl="0">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4836325" y="1689425"/>
            <a:ext cx="2703900" cy="357000"/>
          </a:xfrm>
          <a:prstGeom prst="rect">
            <a:avLst/>
          </a:prstGeom>
        </p:spPr>
        <p:txBody>
          <a:bodyPr spcFirstLastPara="1" wrap="square" lIns="91425" tIns="91425" rIns="91425" bIns="91425" anchor="ctr" anchorCtr="0">
            <a:noAutofit/>
          </a:bodyPr>
          <a:lstStyle>
            <a:lvl1pPr lvl="0" algn="l">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27" name="Google Shape;27;p7"/>
          <p:cNvSpPr txBox="1">
            <a:spLocks noGrp="1"/>
          </p:cNvSpPr>
          <p:nvPr>
            <p:ph type="subTitle" idx="1"/>
          </p:nvPr>
        </p:nvSpPr>
        <p:spPr>
          <a:xfrm>
            <a:off x="4836325" y="2327975"/>
            <a:ext cx="2703900" cy="1469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6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9"/>
          <p:cNvSpPr txBox="1">
            <a:spLocks noGrp="1"/>
          </p:cNvSpPr>
          <p:nvPr>
            <p:ph type="subTitle" idx="1"/>
          </p:nvPr>
        </p:nvSpPr>
        <p:spPr>
          <a:xfrm>
            <a:off x="1061150" y="1437325"/>
            <a:ext cx="2308500" cy="8112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32" name="Google Shape;32;p9"/>
          <p:cNvSpPr txBox="1">
            <a:spLocks noGrp="1"/>
          </p:cNvSpPr>
          <p:nvPr>
            <p:ph type="body" idx="2"/>
          </p:nvPr>
        </p:nvSpPr>
        <p:spPr>
          <a:xfrm>
            <a:off x="1061150" y="2360275"/>
            <a:ext cx="3686700" cy="22230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1600"/>
              </a:spcBef>
              <a:spcAft>
                <a:spcPts val="0"/>
              </a:spcAft>
              <a:buClr>
                <a:schemeClr val="lt1"/>
              </a:buClr>
              <a:buSzPts val="1600"/>
              <a:buChar char="○"/>
              <a:defRPr sz="1600">
                <a:solidFill>
                  <a:schemeClr val="lt1"/>
                </a:solidFill>
              </a:defRPr>
            </a:lvl2pPr>
            <a:lvl3pPr marL="1371600" lvl="2" indent="-330200">
              <a:spcBef>
                <a:spcPts val="1600"/>
              </a:spcBef>
              <a:spcAft>
                <a:spcPts val="0"/>
              </a:spcAft>
              <a:buClr>
                <a:schemeClr val="lt1"/>
              </a:buClr>
              <a:buSzPts val="1600"/>
              <a:buChar char="■"/>
              <a:defRPr sz="1600">
                <a:solidFill>
                  <a:schemeClr val="lt1"/>
                </a:solidFill>
              </a:defRPr>
            </a:lvl3pPr>
            <a:lvl4pPr marL="1828800" lvl="3" indent="-330200">
              <a:spcBef>
                <a:spcPts val="1600"/>
              </a:spcBef>
              <a:spcAft>
                <a:spcPts val="0"/>
              </a:spcAft>
              <a:buClr>
                <a:schemeClr val="lt1"/>
              </a:buClr>
              <a:buSzPts val="1600"/>
              <a:buChar char="●"/>
              <a:defRPr sz="1600">
                <a:solidFill>
                  <a:schemeClr val="lt1"/>
                </a:solidFill>
              </a:defRPr>
            </a:lvl4pPr>
            <a:lvl5pPr marL="2286000" lvl="4" indent="-330200">
              <a:spcBef>
                <a:spcPts val="1600"/>
              </a:spcBef>
              <a:spcAft>
                <a:spcPts val="0"/>
              </a:spcAft>
              <a:buClr>
                <a:schemeClr val="lt1"/>
              </a:buClr>
              <a:buSzPts val="1600"/>
              <a:buChar char="○"/>
              <a:defRPr sz="1600">
                <a:solidFill>
                  <a:schemeClr val="lt1"/>
                </a:solidFill>
              </a:defRPr>
            </a:lvl5pPr>
            <a:lvl6pPr marL="2743200" lvl="5" indent="-330200">
              <a:spcBef>
                <a:spcPts val="1600"/>
              </a:spcBef>
              <a:spcAft>
                <a:spcPts val="0"/>
              </a:spcAft>
              <a:buClr>
                <a:schemeClr val="lt1"/>
              </a:buClr>
              <a:buSzPts val="1600"/>
              <a:buChar char="■"/>
              <a:defRPr sz="1600">
                <a:solidFill>
                  <a:schemeClr val="lt1"/>
                </a:solidFill>
              </a:defRPr>
            </a:lvl6pPr>
            <a:lvl7pPr marL="3200400" lvl="6" indent="-330200">
              <a:spcBef>
                <a:spcPts val="1600"/>
              </a:spcBef>
              <a:spcAft>
                <a:spcPts val="0"/>
              </a:spcAft>
              <a:buClr>
                <a:schemeClr val="lt1"/>
              </a:buClr>
              <a:buSzPts val="1600"/>
              <a:buChar char="●"/>
              <a:defRPr sz="1600">
                <a:solidFill>
                  <a:schemeClr val="lt1"/>
                </a:solidFill>
              </a:defRPr>
            </a:lvl7pPr>
            <a:lvl8pPr marL="3657600" lvl="7" indent="-330200">
              <a:spcBef>
                <a:spcPts val="1600"/>
              </a:spcBef>
              <a:spcAft>
                <a:spcPts val="0"/>
              </a:spcAft>
              <a:buClr>
                <a:schemeClr val="lt1"/>
              </a:buClr>
              <a:buSzPts val="1600"/>
              <a:buChar char="○"/>
              <a:defRPr sz="1600">
                <a:solidFill>
                  <a:schemeClr val="lt1"/>
                </a:solidFill>
              </a:defRPr>
            </a:lvl8pPr>
            <a:lvl9pPr marL="4114800" lvl="8" indent="-330200">
              <a:spcBef>
                <a:spcPts val="1600"/>
              </a:spcBef>
              <a:spcAft>
                <a:spcPts val="1600"/>
              </a:spcAft>
              <a:buClr>
                <a:schemeClr val="lt1"/>
              </a:buClr>
              <a:buSzPts val="1600"/>
              <a:buChar char="■"/>
              <a:defRPr sz="1600">
                <a:solidFill>
                  <a:schemeClr val="lt1"/>
                </a:solidFill>
              </a:defRPr>
            </a:lvl9pPr>
          </a:lstStyle>
          <a:p>
            <a:endParaRPr/>
          </a:p>
        </p:txBody>
      </p:sp>
      <p:sp>
        <p:nvSpPr>
          <p:cNvPr id="33" name="Google Shape;33;p9"/>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800"/>
              <a:buFont typeface="Rajdhani"/>
              <a:buNone/>
              <a:defRPr sz="2800" b="1">
                <a:solidFill>
                  <a:schemeClr val="lt1"/>
                </a:solidFill>
                <a:latin typeface="Rajdhani"/>
                <a:ea typeface="Rajdhani"/>
                <a:cs typeface="Rajdhani"/>
                <a:sym typeface="Rajdhani"/>
              </a:defRPr>
            </a:lvl1pPr>
            <a:lvl2pPr lvl="1" algn="ctr" rtl="0">
              <a:spcBef>
                <a:spcPts val="0"/>
              </a:spcBef>
              <a:spcAft>
                <a:spcPts val="0"/>
              </a:spcAft>
              <a:buClr>
                <a:schemeClr val="lt1"/>
              </a:buClr>
              <a:buSzPts val="2800"/>
              <a:buNone/>
              <a:defRPr sz="2800">
                <a:solidFill>
                  <a:schemeClr val="lt1"/>
                </a:solidFill>
              </a:defRPr>
            </a:lvl2pPr>
            <a:lvl3pPr lvl="2" algn="ctr" rtl="0">
              <a:spcBef>
                <a:spcPts val="0"/>
              </a:spcBef>
              <a:spcAft>
                <a:spcPts val="0"/>
              </a:spcAft>
              <a:buClr>
                <a:schemeClr val="lt1"/>
              </a:buClr>
              <a:buSzPts val="2800"/>
              <a:buNone/>
              <a:defRPr sz="2800">
                <a:solidFill>
                  <a:schemeClr val="lt1"/>
                </a:solidFill>
              </a:defRPr>
            </a:lvl3pPr>
            <a:lvl4pPr lvl="3" algn="ctr" rtl="0">
              <a:spcBef>
                <a:spcPts val="0"/>
              </a:spcBef>
              <a:spcAft>
                <a:spcPts val="0"/>
              </a:spcAft>
              <a:buClr>
                <a:schemeClr val="lt1"/>
              </a:buClr>
              <a:buSzPts val="2800"/>
              <a:buNone/>
              <a:defRPr sz="2800">
                <a:solidFill>
                  <a:schemeClr val="lt1"/>
                </a:solidFill>
              </a:defRPr>
            </a:lvl4pPr>
            <a:lvl5pPr lvl="4" algn="ctr" rtl="0">
              <a:spcBef>
                <a:spcPts val="0"/>
              </a:spcBef>
              <a:spcAft>
                <a:spcPts val="0"/>
              </a:spcAft>
              <a:buClr>
                <a:schemeClr val="lt1"/>
              </a:buClr>
              <a:buSzPts val="2800"/>
              <a:buNone/>
              <a:defRPr sz="2800">
                <a:solidFill>
                  <a:schemeClr val="lt1"/>
                </a:solidFill>
              </a:defRPr>
            </a:lvl5pPr>
            <a:lvl6pPr lvl="5" algn="ctr" rtl="0">
              <a:spcBef>
                <a:spcPts val="0"/>
              </a:spcBef>
              <a:spcAft>
                <a:spcPts val="0"/>
              </a:spcAft>
              <a:buClr>
                <a:schemeClr val="lt1"/>
              </a:buClr>
              <a:buSzPts val="2800"/>
              <a:buNone/>
              <a:defRPr sz="2800">
                <a:solidFill>
                  <a:schemeClr val="lt1"/>
                </a:solidFill>
              </a:defRPr>
            </a:lvl6pPr>
            <a:lvl7pPr lvl="6" algn="ctr" rtl="0">
              <a:spcBef>
                <a:spcPts val="0"/>
              </a:spcBef>
              <a:spcAft>
                <a:spcPts val="0"/>
              </a:spcAft>
              <a:buClr>
                <a:schemeClr val="lt1"/>
              </a:buClr>
              <a:buSzPts val="2800"/>
              <a:buNone/>
              <a:defRPr sz="2800">
                <a:solidFill>
                  <a:schemeClr val="lt1"/>
                </a:solidFill>
              </a:defRPr>
            </a:lvl7pPr>
            <a:lvl8pPr lvl="7" algn="ctr" rtl="0">
              <a:spcBef>
                <a:spcPts val="0"/>
              </a:spcBef>
              <a:spcAft>
                <a:spcPts val="0"/>
              </a:spcAft>
              <a:buClr>
                <a:schemeClr val="lt1"/>
              </a:buClr>
              <a:buSzPts val="2800"/>
              <a:buNone/>
              <a:defRPr sz="2800">
                <a:solidFill>
                  <a:schemeClr val="lt1"/>
                </a:solidFill>
              </a:defRPr>
            </a:lvl8pPr>
            <a:lvl9pPr lvl="8" algn="ctr" rtl="0">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2">
  <p:cSld name="TITLE_1_2">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4"/>
          <p:cNvSpPr txBox="1">
            <a:spLocks noGrp="1"/>
          </p:cNvSpPr>
          <p:nvPr>
            <p:ph type="ctrTitle"/>
          </p:nvPr>
        </p:nvSpPr>
        <p:spPr>
          <a:xfrm flipH="1">
            <a:off x="1169775" y="999591"/>
            <a:ext cx="2298900" cy="317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2100"/>
              <a:buNone/>
              <a:defRPr sz="2100">
                <a:solidFill>
                  <a:schemeClr val="lt1"/>
                </a:solidFill>
              </a:defRPr>
            </a:lvl1pPr>
            <a:lvl2pPr lvl="1"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2pPr>
            <a:lvl3pPr lvl="2"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3pPr>
            <a:lvl4pPr lvl="3"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4pPr>
            <a:lvl5pPr lvl="4"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5pPr>
            <a:lvl6pPr lvl="5"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6pPr>
            <a:lvl7pPr lvl="6"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7pPr>
            <a:lvl8pPr lvl="7"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8pPr>
            <a:lvl9pPr lvl="8"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9pPr>
          </a:lstStyle>
          <a:p>
            <a:endParaRPr/>
          </a:p>
        </p:txBody>
      </p:sp>
      <p:sp>
        <p:nvSpPr>
          <p:cNvPr id="59" name="Google Shape;59;p14"/>
          <p:cNvSpPr txBox="1">
            <a:spLocks noGrp="1"/>
          </p:cNvSpPr>
          <p:nvPr>
            <p:ph type="subTitle" idx="1"/>
          </p:nvPr>
        </p:nvSpPr>
        <p:spPr>
          <a:xfrm flipH="1">
            <a:off x="901275" y="1395752"/>
            <a:ext cx="2567400" cy="463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60" name="Google Shape;60;p14">
            <a:hlinkClick r:id="rId3" action="ppaction://hlinksldjump"/>
          </p:cNvPr>
          <p:cNvSpPr txBox="1">
            <a:spLocks noGrp="1"/>
          </p:cNvSpPr>
          <p:nvPr>
            <p:ph type="title" idx="2" hasCustomPrompt="1"/>
          </p:nvPr>
        </p:nvSpPr>
        <p:spPr>
          <a:xfrm>
            <a:off x="4098425" y="1242525"/>
            <a:ext cx="413100" cy="373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2pPr>
            <a:lvl3pPr lvl="2"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3pPr>
            <a:lvl4pPr lvl="3"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4pPr>
            <a:lvl5pPr lvl="4"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5pPr>
            <a:lvl6pPr lvl="5"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6pPr>
            <a:lvl7pPr lvl="6"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7pPr>
            <a:lvl8pPr lvl="7"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8pPr>
            <a:lvl9pPr lvl="8"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9pPr>
          </a:lstStyle>
          <a:p>
            <a:r>
              <a:t>xx%</a:t>
            </a:r>
          </a:p>
        </p:txBody>
      </p:sp>
      <p:sp>
        <p:nvSpPr>
          <p:cNvPr id="61" name="Google Shape;61;p14"/>
          <p:cNvSpPr txBox="1">
            <a:spLocks noGrp="1"/>
          </p:cNvSpPr>
          <p:nvPr>
            <p:ph type="title" idx="3"/>
          </p:nvPr>
        </p:nvSpPr>
        <p:spPr>
          <a:xfrm>
            <a:off x="713225" y="539500"/>
            <a:ext cx="7717500" cy="373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800"/>
              <a:buFont typeface="Rajdhani"/>
              <a:buNone/>
              <a:defRPr sz="2800" b="1">
                <a:solidFill>
                  <a:schemeClr val="lt1"/>
                </a:solidFill>
                <a:latin typeface="Rajdhani"/>
                <a:ea typeface="Rajdhani"/>
                <a:cs typeface="Rajdhani"/>
                <a:sym typeface="Rajdhani"/>
              </a:defRPr>
            </a:lvl1pPr>
            <a:lvl2pPr lvl="1" algn="ctr" rtl="0">
              <a:spcBef>
                <a:spcPts val="0"/>
              </a:spcBef>
              <a:spcAft>
                <a:spcPts val="0"/>
              </a:spcAft>
              <a:buClr>
                <a:schemeClr val="lt1"/>
              </a:buClr>
              <a:buSzPts val="2800"/>
              <a:buNone/>
              <a:defRPr sz="2800">
                <a:solidFill>
                  <a:schemeClr val="lt1"/>
                </a:solidFill>
              </a:defRPr>
            </a:lvl2pPr>
            <a:lvl3pPr lvl="2" algn="ctr" rtl="0">
              <a:spcBef>
                <a:spcPts val="0"/>
              </a:spcBef>
              <a:spcAft>
                <a:spcPts val="0"/>
              </a:spcAft>
              <a:buClr>
                <a:schemeClr val="lt1"/>
              </a:buClr>
              <a:buSzPts val="2800"/>
              <a:buNone/>
              <a:defRPr sz="2800">
                <a:solidFill>
                  <a:schemeClr val="lt1"/>
                </a:solidFill>
              </a:defRPr>
            </a:lvl3pPr>
            <a:lvl4pPr lvl="3" algn="ctr" rtl="0">
              <a:spcBef>
                <a:spcPts val="0"/>
              </a:spcBef>
              <a:spcAft>
                <a:spcPts val="0"/>
              </a:spcAft>
              <a:buClr>
                <a:schemeClr val="lt1"/>
              </a:buClr>
              <a:buSzPts val="2800"/>
              <a:buNone/>
              <a:defRPr sz="2800">
                <a:solidFill>
                  <a:schemeClr val="lt1"/>
                </a:solidFill>
              </a:defRPr>
            </a:lvl4pPr>
            <a:lvl5pPr lvl="4" algn="ctr" rtl="0">
              <a:spcBef>
                <a:spcPts val="0"/>
              </a:spcBef>
              <a:spcAft>
                <a:spcPts val="0"/>
              </a:spcAft>
              <a:buClr>
                <a:schemeClr val="lt1"/>
              </a:buClr>
              <a:buSzPts val="2800"/>
              <a:buNone/>
              <a:defRPr sz="2800">
                <a:solidFill>
                  <a:schemeClr val="lt1"/>
                </a:solidFill>
              </a:defRPr>
            </a:lvl5pPr>
            <a:lvl6pPr lvl="5" algn="ctr" rtl="0">
              <a:spcBef>
                <a:spcPts val="0"/>
              </a:spcBef>
              <a:spcAft>
                <a:spcPts val="0"/>
              </a:spcAft>
              <a:buClr>
                <a:schemeClr val="lt1"/>
              </a:buClr>
              <a:buSzPts val="2800"/>
              <a:buNone/>
              <a:defRPr sz="2800">
                <a:solidFill>
                  <a:schemeClr val="lt1"/>
                </a:solidFill>
              </a:defRPr>
            </a:lvl6pPr>
            <a:lvl7pPr lvl="6" algn="ctr" rtl="0">
              <a:spcBef>
                <a:spcPts val="0"/>
              </a:spcBef>
              <a:spcAft>
                <a:spcPts val="0"/>
              </a:spcAft>
              <a:buClr>
                <a:schemeClr val="lt1"/>
              </a:buClr>
              <a:buSzPts val="2800"/>
              <a:buNone/>
              <a:defRPr sz="2800">
                <a:solidFill>
                  <a:schemeClr val="lt1"/>
                </a:solidFill>
              </a:defRPr>
            </a:lvl7pPr>
            <a:lvl8pPr lvl="7" algn="ctr" rtl="0">
              <a:spcBef>
                <a:spcPts val="0"/>
              </a:spcBef>
              <a:spcAft>
                <a:spcPts val="0"/>
              </a:spcAft>
              <a:buClr>
                <a:schemeClr val="lt1"/>
              </a:buClr>
              <a:buSzPts val="2800"/>
              <a:buNone/>
              <a:defRPr sz="2800">
                <a:solidFill>
                  <a:schemeClr val="lt1"/>
                </a:solidFill>
              </a:defRPr>
            </a:lvl8pPr>
            <a:lvl9pPr lvl="8" algn="ctr" rtl="0">
              <a:spcBef>
                <a:spcPts val="0"/>
              </a:spcBef>
              <a:spcAft>
                <a:spcPts val="0"/>
              </a:spcAft>
              <a:buClr>
                <a:schemeClr val="lt1"/>
              </a:buClr>
              <a:buSzPts val="2800"/>
              <a:buNone/>
              <a:defRPr sz="2800">
                <a:solidFill>
                  <a:schemeClr val="lt1"/>
                </a:solidFill>
              </a:defRPr>
            </a:lvl9pPr>
          </a:lstStyle>
          <a:p>
            <a:endParaRPr/>
          </a:p>
        </p:txBody>
      </p:sp>
      <p:sp>
        <p:nvSpPr>
          <p:cNvPr id="62" name="Google Shape;62;p14"/>
          <p:cNvSpPr txBox="1">
            <a:spLocks noGrp="1"/>
          </p:cNvSpPr>
          <p:nvPr>
            <p:ph type="ctrTitle" idx="4"/>
          </p:nvPr>
        </p:nvSpPr>
        <p:spPr>
          <a:xfrm>
            <a:off x="5675275" y="1548332"/>
            <a:ext cx="2298900" cy="3174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1"/>
              </a:buClr>
              <a:buSzPts val="2100"/>
              <a:buNone/>
              <a:defRPr sz="2100">
                <a:solidFill>
                  <a:schemeClr val="lt1"/>
                </a:solidFill>
              </a:defRPr>
            </a:lvl1pPr>
            <a:lvl2pPr lvl="1"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2pPr>
            <a:lvl3pPr lvl="2"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3pPr>
            <a:lvl4pPr lvl="3"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4pPr>
            <a:lvl5pPr lvl="4"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5pPr>
            <a:lvl6pPr lvl="5"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6pPr>
            <a:lvl7pPr lvl="6"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7pPr>
            <a:lvl8pPr lvl="7"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8pPr>
            <a:lvl9pPr lvl="8"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9pPr>
          </a:lstStyle>
          <a:p>
            <a:endParaRPr/>
          </a:p>
        </p:txBody>
      </p:sp>
      <p:sp>
        <p:nvSpPr>
          <p:cNvPr id="63" name="Google Shape;63;p14"/>
          <p:cNvSpPr txBox="1">
            <a:spLocks noGrp="1"/>
          </p:cNvSpPr>
          <p:nvPr>
            <p:ph type="subTitle" idx="5"/>
          </p:nvPr>
        </p:nvSpPr>
        <p:spPr>
          <a:xfrm>
            <a:off x="5675275" y="1944492"/>
            <a:ext cx="2567400" cy="46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64" name="Google Shape;64;p14">
            <a:hlinkClick r:id="rId4" action="ppaction://hlinksldjump"/>
          </p:cNvPr>
          <p:cNvSpPr txBox="1">
            <a:spLocks noGrp="1"/>
          </p:cNvSpPr>
          <p:nvPr>
            <p:ph type="title" idx="6" hasCustomPrompt="1"/>
          </p:nvPr>
        </p:nvSpPr>
        <p:spPr>
          <a:xfrm flipH="1">
            <a:off x="4632425" y="1791265"/>
            <a:ext cx="413100" cy="373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2pPr>
            <a:lvl3pPr lvl="2"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3pPr>
            <a:lvl4pPr lvl="3"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4pPr>
            <a:lvl5pPr lvl="4"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5pPr>
            <a:lvl6pPr lvl="5"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6pPr>
            <a:lvl7pPr lvl="6"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7pPr>
            <a:lvl8pPr lvl="7"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8pPr>
            <a:lvl9pPr lvl="8"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9pPr>
          </a:lstStyle>
          <a:p>
            <a:r>
              <a:t>xx%</a:t>
            </a:r>
          </a:p>
        </p:txBody>
      </p:sp>
      <p:sp>
        <p:nvSpPr>
          <p:cNvPr id="65" name="Google Shape;65;p14"/>
          <p:cNvSpPr txBox="1">
            <a:spLocks noGrp="1"/>
          </p:cNvSpPr>
          <p:nvPr>
            <p:ph type="ctrTitle" idx="7"/>
          </p:nvPr>
        </p:nvSpPr>
        <p:spPr>
          <a:xfrm flipH="1">
            <a:off x="1169775" y="2096672"/>
            <a:ext cx="2298900" cy="317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2100"/>
              <a:buNone/>
              <a:defRPr sz="2100">
                <a:solidFill>
                  <a:schemeClr val="lt1"/>
                </a:solidFill>
              </a:defRPr>
            </a:lvl1pPr>
            <a:lvl2pPr lvl="1"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2pPr>
            <a:lvl3pPr lvl="2"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3pPr>
            <a:lvl4pPr lvl="3"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4pPr>
            <a:lvl5pPr lvl="4"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5pPr>
            <a:lvl6pPr lvl="5"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6pPr>
            <a:lvl7pPr lvl="6"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7pPr>
            <a:lvl8pPr lvl="7"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8pPr>
            <a:lvl9pPr lvl="8"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9pPr>
          </a:lstStyle>
          <a:p>
            <a:endParaRPr/>
          </a:p>
        </p:txBody>
      </p:sp>
      <p:sp>
        <p:nvSpPr>
          <p:cNvPr id="66" name="Google Shape;66;p14"/>
          <p:cNvSpPr txBox="1">
            <a:spLocks noGrp="1"/>
          </p:cNvSpPr>
          <p:nvPr>
            <p:ph type="subTitle" idx="8"/>
          </p:nvPr>
        </p:nvSpPr>
        <p:spPr>
          <a:xfrm flipH="1">
            <a:off x="901275" y="2492832"/>
            <a:ext cx="2567400" cy="463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67" name="Google Shape;67;p14">
            <a:hlinkClick r:id="" action="ppaction://noaction"/>
          </p:cNvPr>
          <p:cNvSpPr txBox="1">
            <a:spLocks noGrp="1"/>
          </p:cNvSpPr>
          <p:nvPr>
            <p:ph type="title" idx="9" hasCustomPrompt="1"/>
          </p:nvPr>
        </p:nvSpPr>
        <p:spPr>
          <a:xfrm>
            <a:off x="4098425" y="2339587"/>
            <a:ext cx="413100" cy="373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2pPr>
            <a:lvl3pPr lvl="2"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3pPr>
            <a:lvl4pPr lvl="3"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4pPr>
            <a:lvl5pPr lvl="4"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5pPr>
            <a:lvl6pPr lvl="5"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6pPr>
            <a:lvl7pPr lvl="6"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7pPr>
            <a:lvl8pPr lvl="7"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8pPr>
            <a:lvl9pPr lvl="8"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9pPr>
          </a:lstStyle>
          <a:p>
            <a:r>
              <a:t>xx%</a:t>
            </a:r>
          </a:p>
        </p:txBody>
      </p:sp>
      <p:sp>
        <p:nvSpPr>
          <p:cNvPr id="68" name="Google Shape;68;p14"/>
          <p:cNvSpPr txBox="1">
            <a:spLocks noGrp="1"/>
          </p:cNvSpPr>
          <p:nvPr>
            <p:ph type="ctrTitle" idx="13"/>
          </p:nvPr>
        </p:nvSpPr>
        <p:spPr>
          <a:xfrm>
            <a:off x="5675275" y="2646050"/>
            <a:ext cx="2298900" cy="3174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1"/>
              </a:buClr>
              <a:buSzPts val="2100"/>
              <a:buNone/>
              <a:defRPr sz="2100">
                <a:solidFill>
                  <a:schemeClr val="lt1"/>
                </a:solidFill>
              </a:defRPr>
            </a:lvl1pPr>
            <a:lvl2pPr lvl="1"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2pPr>
            <a:lvl3pPr lvl="2"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3pPr>
            <a:lvl4pPr lvl="3"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4pPr>
            <a:lvl5pPr lvl="4"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5pPr>
            <a:lvl6pPr lvl="5"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6pPr>
            <a:lvl7pPr lvl="6"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7pPr>
            <a:lvl8pPr lvl="7"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8pPr>
            <a:lvl9pPr lvl="8"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9pPr>
          </a:lstStyle>
          <a:p>
            <a:endParaRPr/>
          </a:p>
        </p:txBody>
      </p:sp>
      <p:sp>
        <p:nvSpPr>
          <p:cNvPr id="69" name="Google Shape;69;p14"/>
          <p:cNvSpPr txBox="1">
            <a:spLocks noGrp="1"/>
          </p:cNvSpPr>
          <p:nvPr>
            <p:ph type="subTitle" idx="14"/>
          </p:nvPr>
        </p:nvSpPr>
        <p:spPr>
          <a:xfrm>
            <a:off x="5675275" y="3042210"/>
            <a:ext cx="2567400" cy="46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70" name="Google Shape;70;p14">
            <a:hlinkClick r:id="" action="ppaction://noaction"/>
          </p:cNvPr>
          <p:cNvSpPr txBox="1">
            <a:spLocks noGrp="1"/>
          </p:cNvSpPr>
          <p:nvPr>
            <p:ph type="title" idx="15" hasCustomPrompt="1"/>
          </p:nvPr>
        </p:nvSpPr>
        <p:spPr>
          <a:xfrm flipH="1">
            <a:off x="4632425" y="2888746"/>
            <a:ext cx="413100" cy="373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2pPr>
            <a:lvl3pPr lvl="2"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3pPr>
            <a:lvl4pPr lvl="3"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4pPr>
            <a:lvl5pPr lvl="4"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5pPr>
            <a:lvl6pPr lvl="5"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6pPr>
            <a:lvl7pPr lvl="6"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7pPr>
            <a:lvl8pPr lvl="7"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8pPr>
            <a:lvl9pPr lvl="8"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9pPr>
          </a:lstStyle>
          <a:p>
            <a:r>
              <a:t>xx%</a:t>
            </a:r>
          </a:p>
        </p:txBody>
      </p:sp>
      <p:sp>
        <p:nvSpPr>
          <p:cNvPr id="71" name="Google Shape;71;p14"/>
          <p:cNvSpPr txBox="1">
            <a:spLocks noGrp="1"/>
          </p:cNvSpPr>
          <p:nvPr>
            <p:ph type="ctrTitle" idx="16"/>
          </p:nvPr>
        </p:nvSpPr>
        <p:spPr>
          <a:xfrm flipH="1">
            <a:off x="1169775" y="3195336"/>
            <a:ext cx="2298900" cy="317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2100"/>
              <a:buNone/>
              <a:defRPr sz="2100">
                <a:solidFill>
                  <a:schemeClr val="lt1"/>
                </a:solidFill>
              </a:defRPr>
            </a:lvl1pPr>
            <a:lvl2pPr lvl="1"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2pPr>
            <a:lvl3pPr lvl="2"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3pPr>
            <a:lvl4pPr lvl="3"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4pPr>
            <a:lvl5pPr lvl="4"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5pPr>
            <a:lvl6pPr lvl="5"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6pPr>
            <a:lvl7pPr lvl="6"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7pPr>
            <a:lvl8pPr lvl="7"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8pPr>
            <a:lvl9pPr lvl="8"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9pPr>
          </a:lstStyle>
          <a:p>
            <a:endParaRPr/>
          </a:p>
        </p:txBody>
      </p:sp>
      <p:sp>
        <p:nvSpPr>
          <p:cNvPr id="72" name="Google Shape;72;p14"/>
          <p:cNvSpPr txBox="1">
            <a:spLocks noGrp="1"/>
          </p:cNvSpPr>
          <p:nvPr>
            <p:ph type="subTitle" idx="17"/>
          </p:nvPr>
        </p:nvSpPr>
        <p:spPr>
          <a:xfrm flipH="1">
            <a:off x="901275" y="3591497"/>
            <a:ext cx="2567400" cy="463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73" name="Google Shape;73;p14">
            <a:hlinkClick r:id="" action="ppaction://noaction"/>
          </p:cNvPr>
          <p:cNvSpPr txBox="1">
            <a:spLocks noGrp="1"/>
          </p:cNvSpPr>
          <p:nvPr>
            <p:ph type="title" idx="18" hasCustomPrompt="1"/>
          </p:nvPr>
        </p:nvSpPr>
        <p:spPr>
          <a:xfrm>
            <a:off x="4098425" y="3437692"/>
            <a:ext cx="413100" cy="373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2pPr>
            <a:lvl3pPr lvl="2"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3pPr>
            <a:lvl4pPr lvl="3"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4pPr>
            <a:lvl5pPr lvl="4"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5pPr>
            <a:lvl6pPr lvl="5"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6pPr>
            <a:lvl7pPr lvl="6"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7pPr>
            <a:lvl8pPr lvl="7"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8pPr>
            <a:lvl9pPr lvl="8"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9pPr>
          </a:lstStyle>
          <a:p>
            <a:r>
              <a:t>xx%</a:t>
            </a:r>
          </a:p>
        </p:txBody>
      </p:sp>
      <p:sp>
        <p:nvSpPr>
          <p:cNvPr id="74" name="Google Shape;74;p14"/>
          <p:cNvSpPr txBox="1">
            <a:spLocks noGrp="1"/>
          </p:cNvSpPr>
          <p:nvPr>
            <p:ph type="ctrTitle" idx="19"/>
          </p:nvPr>
        </p:nvSpPr>
        <p:spPr>
          <a:xfrm>
            <a:off x="5675275" y="3744327"/>
            <a:ext cx="2298900" cy="3174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1"/>
              </a:buClr>
              <a:buSzPts val="2100"/>
              <a:buNone/>
              <a:defRPr sz="2100">
                <a:solidFill>
                  <a:schemeClr val="lt1"/>
                </a:solidFill>
              </a:defRPr>
            </a:lvl1pPr>
            <a:lvl2pPr lvl="1"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2pPr>
            <a:lvl3pPr lvl="2"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3pPr>
            <a:lvl4pPr lvl="3"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4pPr>
            <a:lvl5pPr lvl="4"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5pPr>
            <a:lvl6pPr lvl="5"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6pPr>
            <a:lvl7pPr lvl="6"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7pPr>
            <a:lvl8pPr lvl="7"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8pPr>
            <a:lvl9pPr lvl="8" rtl="0">
              <a:spcBef>
                <a:spcPts val="0"/>
              </a:spcBef>
              <a:spcAft>
                <a:spcPts val="0"/>
              </a:spcAft>
              <a:buClr>
                <a:schemeClr val="lt1"/>
              </a:buClr>
              <a:buSzPts val="2100"/>
              <a:buFont typeface="Rajdhani"/>
              <a:buNone/>
              <a:defRPr sz="2100" b="1">
                <a:solidFill>
                  <a:schemeClr val="lt1"/>
                </a:solidFill>
                <a:latin typeface="Rajdhani"/>
                <a:ea typeface="Rajdhani"/>
                <a:cs typeface="Rajdhani"/>
                <a:sym typeface="Rajdhani"/>
              </a:defRPr>
            </a:lvl9pPr>
          </a:lstStyle>
          <a:p>
            <a:endParaRPr/>
          </a:p>
        </p:txBody>
      </p:sp>
      <p:sp>
        <p:nvSpPr>
          <p:cNvPr id="75" name="Google Shape;75;p14"/>
          <p:cNvSpPr txBox="1">
            <a:spLocks noGrp="1"/>
          </p:cNvSpPr>
          <p:nvPr>
            <p:ph type="subTitle" idx="20"/>
          </p:nvPr>
        </p:nvSpPr>
        <p:spPr>
          <a:xfrm>
            <a:off x="5675275" y="4140487"/>
            <a:ext cx="2567400" cy="46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76" name="Google Shape;76;p14">
            <a:hlinkClick r:id="" action="ppaction://noaction"/>
          </p:cNvPr>
          <p:cNvSpPr txBox="1">
            <a:spLocks noGrp="1"/>
          </p:cNvSpPr>
          <p:nvPr>
            <p:ph type="title" idx="21" hasCustomPrompt="1"/>
          </p:nvPr>
        </p:nvSpPr>
        <p:spPr>
          <a:xfrm flipH="1">
            <a:off x="4632425" y="3986750"/>
            <a:ext cx="413100" cy="373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2pPr>
            <a:lvl3pPr lvl="2"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3pPr>
            <a:lvl4pPr lvl="3"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4pPr>
            <a:lvl5pPr lvl="4"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5pPr>
            <a:lvl6pPr lvl="5"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6pPr>
            <a:lvl7pPr lvl="6"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7pPr>
            <a:lvl8pPr lvl="7"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8pPr>
            <a:lvl9pPr lvl="8" algn="r" rtl="0">
              <a:spcBef>
                <a:spcPts val="0"/>
              </a:spcBef>
              <a:spcAft>
                <a:spcPts val="0"/>
              </a:spcAft>
              <a:buClr>
                <a:schemeClr val="dk1"/>
              </a:buClr>
              <a:buSzPts val="3000"/>
              <a:buFont typeface="Rajdhani"/>
              <a:buNone/>
              <a:defRPr sz="3000" b="1">
                <a:solidFill>
                  <a:schemeClr val="dk1"/>
                </a:solidFill>
                <a:latin typeface="Rajdhani"/>
                <a:ea typeface="Rajdhani"/>
                <a:cs typeface="Rajdhani"/>
                <a:sym typeface="Rajdhani"/>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Numbers and text">
  <p:cSld name="BIG_NUMBER_1">
    <p:bg>
      <p:bgPr>
        <a:blipFill>
          <a:blip r:embed="rId2">
            <a:alphaModFix/>
          </a:blip>
          <a:stretch>
            <a:fillRect/>
          </a:stretch>
        </a:blipFill>
        <a:effectLst/>
      </p:bgPr>
    </p:bg>
    <p:spTree>
      <p:nvGrpSpPr>
        <p:cNvPr id="1" name="Shape 159"/>
        <p:cNvGrpSpPr/>
        <p:nvPr/>
      </p:nvGrpSpPr>
      <p:grpSpPr>
        <a:xfrm>
          <a:off x="0" y="0"/>
          <a:ext cx="0" cy="0"/>
          <a:chOff x="0" y="0"/>
          <a:chExt cx="0" cy="0"/>
        </a:xfrm>
      </p:grpSpPr>
      <p:sp>
        <p:nvSpPr>
          <p:cNvPr id="160" name="Google Shape;160;p26"/>
          <p:cNvSpPr txBox="1">
            <a:spLocks noGrp="1"/>
          </p:cNvSpPr>
          <p:nvPr>
            <p:ph type="title" hasCustomPrompt="1"/>
          </p:nvPr>
        </p:nvSpPr>
        <p:spPr>
          <a:xfrm>
            <a:off x="966650" y="2666203"/>
            <a:ext cx="2271900" cy="64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6000"/>
              <a:buNone/>
              <a:defRPr sz="6000">
                <a:solidFill>
                  <a:schemeClr val="dk1"/>
                </a:solidFill>
              </a:defRPr>
            </a:lvl1pPr>
            <a:lvl2pPr lvl="1" algn="ctr" rtl="0">
              <a:spcBef>
                <a:spcPts val="0"/>
              </a:spcBef>
              <a:spcAft>
                <a:spcPts val="0"/>
              </a:spcAft>
              <a:buClr>
                <a:schemeClr val="dk1"/>
              </a:buClr>
              <a:buSzPts val="6000"/>
              <a:buNone/>
              <a:defRPr sz="6000">
                <a:solidFill>
                  <a:schemeClr val="dk1"/>
                </a:solidFill>
              </a:defRPr>
            </a:lvl2pPr>
            <a:lvl3pPr lvl="2" algn="ctr" rtl="0">
              <a:spcBef>
                <a:spcPts val="0"/>
              </a:spcBef>
              <a:spcAft>
                <a:spcPts val="0"/>
              </a:spcAft>
              <a:buClr>
                <a:schemeClr val="dk1"/>
              </a:buClr>
              <a:buSzPts val="6000"/>
              <a:buNone/>
              <a:defRPr sz="6000">
                <a:solidFill>
                  <a:schemeClr val="dk1"/>
                </a:solidFill>
              </a:defRPr>
            </a:lvl3pPr>
            <a:lvl4pPr lvl="3" algn="ctr" rtl="0">
              <a:spcBef>
                <a:spcPts val="0"/>
              </a:spcBef>
              <a:spcAft>
                <a:spcPts val="0"/>
              </a:spcAft>
              <a:buClr>
                <a:schemeClr val="dk1"/>
              </a:buClr>
              <a:buSzPts val="6000"/>
              <a:buNone/>
              <a:defRPr sz="6000">
                <a:solidFill>
                  <a:schemeClr val="dk1"/>
                </a:solidFill>
              </a:defRPr>
            </a:lvl4pPr>
            <a:lvl5pPr lvl="4" algn="ctr" rtl="0">
              <a:spcBef>
                <a:spcPts val="0"/>
              </a:spcBef>
              <a:spcAft>
                <a:spcPts val="0"/>
              </a:spcAft>
              <a:buClr>
                <a:schemeClr val="dk1"/>
              </a:buClr>
              <a:buSzPts val="6000"/>
              <a:buNone/>
              <a:defRPr sz="6000">
                <a:solidFill>
                  <a:schemeClr val="dk1"/>
                </a:solidFill>
              </a:defRPr>
            </a:lvl5pPr>
            <a:lvl6pPr lvl="5" algn="ctr" rtl="0">
              <a:spcBef>
                <a:spcPts val="0"/>
              </a:spcBef>
              <a:spcAft>
                <a:spcPts val="0"/>
              </a:spcAft>
              <a:buClr>
                <a:schemeClr val="dk1"/>
              </a:buClr>
              <a:buSzPts val="6000"/>
              <a:buNone/>
              <a:defRPr sz="6000">
                <a:solidFill>
                  <a:schemeClr val="dk1"/>
                </a:solidFill>
              </a:defRPr>
            </a:lvl6pPr>
            <a:lvl7pPr lvl="6" algn="ctr" rtl="0">
              <a:spcBef>
                <a:spcPts val="0"/>
              </a:spcBef>
              <a:spcAft>
                <a:spcPts val="0"/>
              </a:spcAft>
              <a:buClr>
                <a:schemeClr val="dk1"/>
              </a:buClr>
              <a:buSzPts val="6000"/>
              <a:buNone/>
              <a:defRPr sz="6000">
                <a:solidFill>
                  <a:schemeClr val="dk1"/>
                </a:solidFill>
              </a:defRPr>
            </a:lvl7pPr>
            <a:lvl8pPr lvl="7" algn="ctr" rtl="0">
              <a:spcBef>
                <a:spcPts val="0"/>
              </a:spcBef>
              <a:spcAft>
                <a:spcPts val="0"/>
              </a:spcAft>
              <a:buClr>
                <a:schemeClr val="dk1"/>
              </a:buClr>
              <a:buSzPts val="6000"/>
              <a:buNone/>
              <a:defRPr sz="6000">
                <a:solidFill>
                  <a:schemeClr val="dk1"/>
                </a:solidFill>
              </a:defRPr>
            </a:lvl8pPr>
            <a:lvl9pPr lvl="8" algn="ctr" rtl="0">
              <a:spcBef>
                <a:spcPts val="0"/>
              </a:spcBef>
              <a:spcAft>
                <a:spcPts val="0"/>
              </a:spcAft>
              <a:buClr>
                <a:schemeClr val="dk1"/>
              </a:buClr>
              <a:buSzPts val="6000"/>
              <a:buNone/>
              <a:defRPr sz="6000">
                <a:solidFill>
                  <a:schemeClr val="dk1"/>
                </a:solidFill>
              </a:defRPr>
            </a:lvl9pPr>
          </a:lstStyle>
          <a:p>
            <a:r>
              <a:t>xx%</a:t>
            </a:r>
          </a:p>
        </p:txBody>
      </p:sp>
      <p:sp>
        <p:nvSpPr>
          <p:cNvPr id="161" name="Google Shape;161;p26"/>
          <p:cNvSpPr txBox="1">
            <a:spLocks noGrp="1"/>
          </p:cNvSpPr>
          <p:nvPr>
            <p:ph type="subTitle" idx="1"/>
          </p:nvPr>
        </p:nvSpPr>
        <p:spPr>
          <a:xfrm>
            <a:off x="966650" y="3596355"/>
            <a:ext cx="2271900" cy="58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62" name="Google Shape;162;p26"/>
          <p:cNvSpPr txBox="1">
            <a:spLocks noGrp="1"/>
          </p:cNvSpPr>
          <p:nvPr>
            <p:ph type="title" idx="2" hasCustomPrompt="1"/>
          </p:nvPr>
        </p:nvSpPr>
        <p:spPr>
          <a:xfrm>
            <a:off x="3436050" y="2666203"/>
            <a:ext cx="2271900" cy="64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6000"/>
              <a:buNone/>
              <a:defRPr sz="6000">
                <a:solidFill>
                  <a:schemeClr val="dk1"/>
                </a:solidFill>
              </a:defRPr>
            </a:lvl1pPr>
            <a:lvl2pPr lvl="1" algn="ctr" rtl="0">
              <a:spcBef>
                <a:spcPts val="0"/>
              </a:spcBef>
              <a:spcAft>
                <a:spcPts val="0"/>
              </a:spcAft>
              <a:buClr>
                <a:schemeClr val="dk1"/>
              </a:buClr>
              <a:buSzPts val="6000"/>
              <a:buNone/>
              <a:defRPr sz="6000">
                <a:solidFill>
                  <a:schemeClr val="dk1"/>
                </a:solidFill>
              </a:defRPr>
            </a:lvl2pPr>
            <a:lvl3pPr lvl="2" algn="ctr" rtl="0">
              <a:spcBef>
                <a:spcPts val="0"/>
              </a:spcBef>
              <a:spcAft>
                <a:spcPts val="0"/>
              </a:spcAft>
              <a:buClr>
                <a:schemeClr val="dk1"/>
              </a:buClr>
              <a:buSzPts val="6000"/>
              <a:buNone/>
              <a:defRPr sz="6000">
                <a:solidFill>
                  <a:schemeClr val="dk1"/>
                </a:solidFill>
              </a:defRPr>
            </a:lvl3pPr>
            <a:lvl4pPr lvl="3" algn="ctr" rtl="0">
              <a:spcBef>
                <a:spcPts val="0"/>
              </a:spcBef>
              <a:spcAft>
                <a:spcPts val="0"/>
              </a:spcAft>
              <a:buClr>
                <a:schemeClr val="dk1"/>
              </a:buClr>
              <a:buSzPts val="6000"/>
              <a:buNone/>
              <a:defRPr sz="6000">
                <a:solidFill>
                  <a:schemeClr val="dk1"/>
                </a:solidFill>
              </a:defRPr>
            </a:lvl4pPr>
            <a:lvl5pPr lvl="4" algn="ctr" rtl="0">
              <a:spcBef>
                <a:spcPts val="0"/>
              </a:spcBef>
              <a:spcAft>
                <a:spcPts val="0"/>
              </a:spcAft>
              <a:buClr>
                <a:schemeClr val="dk1"/>
              </a:buClr>
              <a:buSzPts val="6000"/>
              <a:buNone/>
              <a:defRPr sz="6000">
                <a:solidFill>
                  <a:schemeClr val="dk1"/>
                </a:solidFill>
              </a:defRPr>
            </a:lvl5pPr>
            <a:lvl6pPr lvl="5" algn="ctr" rtl="0">
              <a:spcBef>
                <a:spcPts val="0"/>
              </a:spcBef>
              <a:spcAft>
                <a:spcPts val="0"/>
              </a:spcAft>
              <a:buClr>
                <a:schemeClr val="dk1"/>
              </a:buClr>
              <a:buSzPts val="6000"/>
              <a:buNone/>
              <a:defRPr sz="6000">
                <a:solidFill>
                  <a:schemeClr val="dk1"/>
                </a:solidFill>
              </a:defRPr>
            </a:lvl6pPr>
            <a:lvl7pPr lvl="6" algn="ctr" rtl="0">
              <a:spcBef>
                <a:spcPts val="0"/>
              </a:spcBef>
              <a:spcAft>
                <a:spcPts val="0"/>
              </a:spcAft>
              <a:buClr>
                <a:schemeClr val="dk1"/>
              </a:buClr>
              <a:buSzPts val="6000"/>
              <a:buNone/>
              <a:defRPr sz="6000">
                <a:solidFill>
                  <a:schemeClr val="dk1"/>
                </a:solidFill>
              </a:defRPr>
            </a:lvl7pPr>
            <a:lvl8pPr lvl="7" algn="ctr" rtl="0">
              <a:spcBef>
                <a:spcPts val="0"/>
              </a:spcBef>
              <a:spcAft>
                <a:spcPts val="0"/>
              </a:spcAft>
              <a:buClr>
                <a:schemeClr val="dk1"/>
              </a:buClr>
              <a:buSzPts val="6000"/>
              <a:buNone/>
              <a:defRPr sz="6000">
                <a:solidFill>
                  <a:schemeClr val="dk1"/>
                </a:solidFill>
              </a:defRPr>
            </a:lvl8pPr>
            <a:lvl9pPr lvl="8" algn="ctr" rtl="0">
              <a:spcBef>
                <a:spcPts val="0"/>
              </a:spcBef>
              <a:spcAft>
                <a:spcPts val="0"/>
              </a:spcAft>
              <a:buClr>
                <a:schemeClr val="dk1"/>
              </a:buClr>
              <a:buSzPts val="6000"/>
              <a:buNone/>
              <a:defRPr sz="6000">
                <a:solidFill>
                  <a:schemeClr val="dk1"/>
                </a:solidFill>
              </a:defRPr>
            </a:lvl9pPr>
          </a:lstStyle>
          <a:p>
            <a:r>
              <a:t>xx%</a:t>
            </a:r>
          </a:p>
        </p:txBody>
      </p:sp>
      <p:sp>
        <p:nvSpPr>
          <p:cNvPr id="163" name="Google Shape;163;p26"/>
          <p:cNvSpPr txBox="1">
            <a:spLocks noGrp="1"/>
          </p:cNvSpPr>
          <p:nvPr>
            <p:ph type="subTitle" idx="3"/>
          </p:nvPr>
        </p:nvSpPr>
        <p:spPr>
          <a:xfrm>
            <a:off x="3436050" y="3596355"/>
            <a:ext cx="2271900" cy="58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64" name="Google Shape;164;p26"/>
          <p:cNvSpPr txBox="1">
            <a:spLocks noGrp="1"/>
          </p:cNvSpPr>
          <p:nvPr>
            <p:ph type="title" idx="4" hasCustomPrompt="1"/>
          </p:nvPr>
        </p:nvSpPr>
        <p:spPr>
          <a:xfrm>
            <a:off x="5905450" y="2666203"/>
            <a:ext cx="2271900" cy="64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6000"/>
              <a:buNone/>
              <a:defRPr sz="6000">
                <a:solidFill>
                  <a:schemeClr val="dk1"/>
                </a:solidFill>
              </a:defRPr>
            </a:lvl1pPr>
            <a:lvl2pPr lvl="1" algn="ctr" rtl="0">
              <a:spcBef>
                <a:spcPts val="0"/>
              </a:spcBef>
              <a:spcAft>
                <a:spcPts val="0"/>
              </a:spcAft>
              <a:buClr>
                <a:schemeClr val="dk1"/>
              </a:buClr>
              <a:buSzPts val="6000"/>
              <a:buNone/>
              <a:defRPr sz="6000">
                <a:solidFill>
                  <a:schemeClr val="dk1"/>
                </a:solidFill>
              </a:defRPr>
            </a:lvl2pPr>
            <a:lvl3pPr lvl="2" algn="ctr" rtl="0">
              <a:spcBef>
                <a:spcPts val="0"/>
              </a:spcBef>
              <a:spcAft>
                <a:spcPts val="0"/>
              </a:spcAft>
              <a:buClr>
                <a:schemeClr val="dk1"/>
              </a:buClr>
              <a:buSzPts val="6000"/>
              <a:buNone/>
              <a:defRPr sz="6000">
                <a:solidFill>
                  <a:schemeClr val="dk1"/>
                </a:solidFill>
              </a:defRPr>
            </a:lvl3pPr>
            <a:lvl4pPr lvl="3" algn="ctr" rtl="0">
              <a:spcBef>
                <a:spcPts val="0"/>
              </a:spcBef>
              <a:spcAft>
                <a:spcPts val="0"/>
              </a:spcAft>
              <a:buClr>
                <a:schemeClr val="dk1"/>
              </a:buClr>
              <a:buSzPts val="6000"/>
              <a:buNone/>
              <a:defRPr sz="6000">
                <a:solidFill>
                  <a:schemeClr val="dk1"/>
                </a:solidFill>
              </a:defRPr>
            </a:lvl4pPr>
            <a:lvl5pPr lvl="4" algn="ctr" rtl="0">
              <a:spcBef>
                <a:spcPts val="0"/>
              </a:spcBef>
              <a:spcAft>
                <a:spcPts val="0"/>
              </a:spcAft>
              <a:buClr>
                <a:schemeClr val="dk1"/>
              </a:buClr>
              <a:buSzPts val="6000"/>
              <a:buNone/>
              <a:defRPr sz="6000">
                <a:solidFill>
                  <a:schemeClr val="dk1"/>
                </a:solidFill>
              </a:defRPr>
            </a:lvl5pPr>
            <a:lvl6pPr lvl="5" algn="ctr" rtl="0">
              <a:spcBef>
                <a:spcPts val="0"/>
              </a:spcBef>
              <a:spcAft>
                <a:spcPts val="0"/>
              </a:spcAft>
              <a:buClr>
                <a:schemeClr val="dk1"/>
              </a:buClr>
              <a:buSzPts val="6000"/>
              <a:buNone/>
              <a:defRPr sz="6000">
                <a:solidFill>
                  <a:schemeClr val="dk1"/>
                </a:solidFill>
              </a:defRPr>
            </a:lvl6pPr>
            <a:lvl7pPr lvl="6" algn="ctr" rtl="0">
              <a:spcBef>
                <a:spcPts val="0"/>
              </a:spcBef>
              <a:spcAft>
                <a:spcPts val="0"/>
              </a:spcAft>
              <a:buClr>
                <a:schemeClr val="dk1"/>
              </a:buClr>
              <a:buSzPts val="6000"/>
              <a:buNone/>
              <a:defRPr sz="6000">
                <a:solidFill>
                  <a:schemeClr val="dk1"/>
                </a:solidFill>
              </a:defRPr>
            </a:lvl7pPr>
            <a:lvl8pPr lvl="7" algn="ctr" rtl="0">
              <a:spcBef>
                <a:spcPts val="0"/>
              </a:spcBef>
              <a:spcAft>
                <a:spcPts val="0"/>
              </a:spcAft>
              <a:buClr>
                <a:schemeClr val="dk1"/>
              </a:buClr>
              <a:buSzPts val="6000"/>
              <a:buNone/>
              <a:defRPr sz="6000">
                <a:solidFill>
                  <a:schemeClr val="dk1"/>
                </a:solidFill>
              </a:defRPr>
            </a:lvl8pPr>
            <a:lvl9pPr lvl="8" algn="ctr" rtl="0">
              <a:spcBef>
                <a:spcPts val="0"/>
              </a:spcBef>
              <a:spcAft>
                <a:spcPts val="0"/>
              </a:spcAft>
              <a:buClr>
                <a:schemeClr val="dk1"/>
              </a:buClr>
              <a:buSzPts val="6000"/>
              <a:buNone/>
              <a:defRPr sz="6000">
                <a:solidFill>
                  <a:schemeClr val="dk1"/>
                </a:solidFill>
              </a:defRPr>
            </a:lvl9pPr>
          </a:lstStyle>
          <a:p>
            <a:r>
              <a:t>xx%</a:t>
            </a:r>
          </a:p>
        </p:txBody>
      </p:sp>
      <p:sp>
        <p:nvSpPr>
          <p:cNvPr id="165" name="Google Shape;165;p26"/>
          <p:cNvSpPr txBox="1">
            <a:spLocks noGrp="1"/>
          </p:cNvSpPr>
          <p:nvPr>
            <p:ph type="subTitle" idx="5"/>
          </p:nvPr>
        </p:nvSpPr>
        <p:spPr>
          <a:xfrm>
            <a:off x="5905449" y="3596355"/>
            <a:ext cx="2271900" cy="58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66" name="Google Shape;166;p26"/>
          <p:cNvSpPr txBox="1">
            <a:spLocks noGrp="1"/>
          </p:cNvSpPr>
          <p:nvPr>
            <p:ph type="title" idx="6"/>
          </p:nvPr>
        </p:nvSpPr>
        <p:spPr>
          <a:xfrm>
            <a:off x="713225" y="539500"/>
            <a:ext cx="7717500" cy="373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800"/>
              <a:buFont typeface="Rajdhani"/>
              <a:buNone/>
              <a:defRPr sz="2800" b="1">
                <a:solidFill>
                  <a:schemeClr val="lt1"/>
                </a:solidFill>
                <a:latin typeface="Rajdhani"/>
                <a:ea typeface="Rajdhani"/>
                <a:cs typeface="Rajdhani"/>
                <a:sym typeface="Rajdhani"/>
              </a:defRPr>
            </a:lvl1pPr>
            <a:lvl2pPr lvl="1" algn="ctr" rtl="0">
              <a:spcBef>
                <a:spcPts val="0"/>
              </a:spcBef>
              <a:spcAft>
                <a:spcPts val="0"/>
              </a:spcAft>
              <a:buClr>
                <a:schemeClr val="lt1"/>
              </a:buClr>
              <a:buSzPts val="2800"/>
              <a:buNone/>
              <a:defRPr sz="2800">
                <a:solidFill>
                  <a:schemeClr val="lt1"/>
                </a:solidFill>
              </a:defRPr>
            </a:lvl2pPr>
            <a:lvl3pPr lvl="2" algn="ctr" rtl="0">
              <a:spcBef>
                <a:spcPts val="0"/>
              </a:spcBef>
              <a:spcAft>
                <a:spcPts val="0"/>
              </a:spcAft>
              <a:buClr>
                <a:schemeClr val="lt1"/>
              </a:buClr>
              <a:buSzPts val="2800"/>
              <a:buNone/>
              <a:defRPr sz="2800">
                <a:solidFill>
                  <a:schemeClr val="lt1"/>
                </a:solidFill>
              </a:defRPr>
            </a:lvl3pPr>
            <a:lvl4pPr lvl="3" algn="ctr" rtl="0">
              <a:spcBef>
                <a:spcPts val="0"/>
              </a:spcBef>
              <a:spcAft>
                <a:spcPts val="0"/>
              </a:spcAft>
              <a:buClr>
                <a:schemeClr val="lt1"/>
              </a:buClr>
              <a:buSzPts val="2800"/>
              <a:buNone/>
              <a:defRPr sz="2800">
                <a:solidFill>
                  <a:schemeClr val="lt1"/>
                </a:solidFill>
              </a:defRPr>
            </a:lvl4pPr>
            <a:lvl5pPr lvl="4" algn="ctr" rtl="0">
              <a:spcBef>
                <a:spcPts val="0"/>
              </a:spcBef>
              <a:spcAft>
                <a:spcPts val="0"/>
              </a:spcAft>
              <a:buClr>
                <a:schemeClr val="lt1"/>
              </a:buClr>
              <a:buSzPts val="2800"/>
              <a:buNone/>
              <a:defRPr sz="2800">
                <a:solidFill>
                  <a:schemeClr val="lt1"/>
                </a:solidFill>
              </a:defRPr>
            </a:lvl5pPr>
            <a:lvl6pPr lvl="5" algn="ctr" rtl="0">
              <a:spcBef>
                <a:spcPts val="0"/>
              </a:spcBef>
              <a:spcAft>
                <a:spcPts val="0"/>
              </a:spcAft>
              <a:buClr>
                <a:schemeClr val="lt1"/>
              </a:buClr>
              <a:buSzPts val="2800"/>
              <a:buNone/>
              <a:defRPr sz="2800">
                <a:solidFill>
                  <a:schemeClr val="lt1"/>
                </a:solidFill>
              </a:defRPr>
            </a:lvl6pPr>
            <a:lvl7pPr lvl="6" algn="ctr" rtl="0">
              <a:spcBef>
                <a:spcPts val="0"/>
              </a:spcBef>
              <a:spcAft>
                <a:spcPts val="0"/>
              </a:spcAft>
              <a:buClr>
                <a:schemeClr val="lt1"/>
              </a:buClr>
              <a:buSzPts val="2800"/>
              <a:buNone/>
              <a:defRPr sz="2800">
                <a:solidFill>
                  <a:schemeClr val="lt1"/>
                </a:solidFill>
              </a:defRPr>
            </a:lvl7pPr>
            <a:lvl8pPr lvl="7" algn="ctr" rtl="0">
              <a:spcBef>
                <a:spcPts val="0"/>
              </a:spcBef>
              <a:spcAft>
                <a:spcPts val="0"/>
              </a:spcAft>
              <a:buClr>
                <a:schemeClr val="lt1"/>
              </a:buClr>
              <a:buSzPts val="2800"/>
              <a:buNone/>
              <a:defRPr sz="2800">
                <a:solidFill>
                  <a:schemeClr val="lt1"/>
                </a:solidFill>
              </a:defRPr>
            </a:lvl8pPr>
            <a:lvl9pPr lvl="8" algn="ctr" rtl="0">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9">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3738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lt1"/>
              </a:buClr>
              <a:buSzPts val="2800"/>
              <a:buFont typeface="Rajdhani"/>
              <a:buNone/>
              <a:defRPr sz="2800" b="1">
                <a:solidFill>
                  <a:schemeClr val="lt1"/>
                </a:solidFill>
                <a:latin typeface="Rajdhani"/>
                <a:ea typeface="Rajdhani"/>
                <a:cs typeface="Rajdhani"/>
                <a:sym typeface="Rajdhani"/>
              </a:defRPr>
            </a:lvl1pPr>
            <a:lvl2pPr lvl="1" algn="ctr">
              <a:spcBef>
                <a:spcPts val="0"/>
              </a:spcBef>
              <a:spcAft>
                <a:spcPts val="0"/>
              </a:spcAft>
              <a:buClr>
                <a:schemeClr val="lt1"/>
              </a:buClr>
              <a:buSzPts val="2800"/>
              <a:buNone/>
              <a:defRPr sz="2800">
                <a:solidFill>
                  <a:schemeClr val="lt1"/>
                </a:solidFill>
              </a:defRPr>
            </a:lvl2pPr>
            <a:lvl3pPr lvl="2" algn="ctr">
              <a:spcBef>
                <a:spcPts val="0"/>
              </a:spcBef>
              <a:spcAft>
                <a:spcPts val="0"/>
              </a:spcAft>
              <a:buClr>
                <a:schemeClr val="lt1"/>
              </a:buClr>
              <a:buSzPts val="2800"/>
              <a:buNone/>
              <a:defRPr sz="2800">
                <a:solidFill>
                  <a:schemeClr val="lt1"/>
                </a:solidFill>
              </a:defRPr>
            </a:lvl3pPr>
            <a:lvl4pPr lvl="3" algn="ctr">
              <a:spcBef>
                <a:spcPts val="0"/>
              </a:spcBef>
              <a:spcAft>
                <a:spcPts val="0"/>
              </a:spcAft>
              <a:buClr>
                <a:schemeClr val="lt1"/>
              </a:buClr>
              <a:buSzPts val="2800"/>
              <a:buNone/>
              <a:defRPr sz="2800">
                <a:solidFill>
                  <a:schemeClr val="lt1"/>
                </a:solidFill>
              </a:defRPr>
            </a:lvl4pPr>
            <a:lvl5pPr lvl="4" algn="ctr">
              <a:spcBef>
                <a:spcPts val="0"/>
              </a:spcBef>
              <a:spcAft>
                <a:spcPts val="0"/>
              </a:spcAft>
              <a:buClr>
                <a:schemeClr val="lt1"/>
              </a:buClr>
              <a:buSzPts val="2800"/>
              <a:buNone/>
              <a:defRPr sz="2800">
                <a:solidFill>
                  <a:schemeClr val="lt1"/>
                </a:solidFill>
              </a:defRPr>
            </a:lvl5pPr>
            <a:lvl6pPr lvl="5" algn="ctr">
              <a:spcBef>
                <a:spcPts val="0"/>
              </a:spcBef>
              <a:spcAft>
                <a:spcPts val="0"/>
              </a:spcAft>
              <a:buClr>
                <a:schemeClr val="lt1"/>
              </a:buClr>
              <a:buSzPts val="2800"/>
              <a:buNone/>
              <a:defRPr sz="2800">
                <a:solidFill>
                  <a:schemeClr val="lt1"/>
                </a:solidFill>
              </a:defRPr>
            </a:lvl6pPr>
            <a:lvl7pPr lvl="6" algn="ctr">
              <a:spcBef>
                <a:spcPts val="0"/>
              </a:spcBef>
              <a:spcAft>
                <a:spcPts val="0"/>
              </a:spcAft>
              <a:buClr>
                <a:schemeClr val="lt1"/>
              </a:buClr>
              <a:buSzPts val="2800"/>
              <a:buNone/>
              <a:defRPr sz="2800">
                <a:solidFill>
                  <a:schemeClr val="lt1"/>
                </a:solidFill>
              </a:defRPr>
            </a:lvl7pPr>
            <a:lvl8pPr lvl="7" algn="ctr">
              <a:spcBef>
                <a:spcPts val="0"/>
              </a:spcBef>
              <a:spcAft>
                <a:spcPts val="0"/>
              </a:spcAft>
              <a:buClr>
                <a:schemeClr val="lt1"/>
              </a:buClr>
              <a:buSzPts val="2800"/>
              <a:buNone/>
              <a:defRPr sz="2800">
                <a:solidFill>
                  <a:schemeClr val="lt1"/>
                </a:solidFill>
              </a:defRPr>
            </a:lvl8pPr>
            <a:lvl9pPr lvl="8" algn="ctr">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713225" y="1152475"/>
            <a:ext cx="7717500" cy="34515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Archivo"/>
              <a:buChar char="●"/>
              <a:defRPr sz="1800">
                <a:solidFill>
                  <a:schemeClr val="lt1"/>
                </a:solidFill>
                <a:latin typeface="Archivo"/>
                <a:ea typeface="Archivo"/>
                <a:cs typeface="Archivo"/>
                <a:sym typeface="Archivo"/>
              </a:defRPr>
            </a:lvl1pPr>
            <a:lvl2pPr marL="914400" lvl="1" indent="-317500">
              <a:lnSpc>
                <a:spcPct val="100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2pPr>
            <a:lvl3pPr marL="1371600" lvl="2" indent="-317500">
              <a:lnSpc>
                <a:spcPct val="100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3pPr>
            <a:lvl4pPr marL="1828800" lvl="3" indent="-317500">
              <a:lnSpc>
                <a:spcPct val="100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4pPr>
            <a:lvl5pPr marL="2286000" lvl="4" indent="-317500">
              <a:lnSpc>
                <a:spcPct val="100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5pPr>
            <a:lvl6pPr marL="2743200" lvl="5" indent="-317500">
              <a:lnSpc>
                <a:spcPct val="100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6pPr>
            <a:lvl7pPr marL="3200400" lvl="6" indent="-317500">
              <a:lnSpc>
                <a:spcPct val="100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7pPr>
            <a:lvl8pPr marL="3657600" lvl="7" indent="-317500">
              <a:lnSpc>
                <a:spcPct val="100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8pPr>
            <a:lvl9pPr marL="4114800" lvl="8" indent="-317500">
              <a:lnSpc>
                <a:spcPct val="100000"/>
              </a:lnSpc>
              <a:spcBef>
                <a:spcPts val="1600"/>
              </a:spcBef>
              <a:spcAft>
                <a:spcPts val="1600"/>
              </a:spcAft>
              <a:buClr>
                <a:schemeClr val="lt1"/>
              </a:buClr>
              <a:buSzPts val="1400"/>
              <a:buFont typeface="Archivo"/>
              <a:buChar char="■"/>
              <a:defRPr>
                <a:solidFill>
                  <a:schemeClr val="lt1"/>
                </a:solidFill>
                <a:latin typeface="Archivo"/>
                <a:ea typeface="Archivo"/>
                <a:cs typeface="Archivo"/>
                <a:sym typeface="Archivo"/>
              </a:defRPr>
            </a:lvl9pPr>
          </a:lstStyle>
          <a:p>
            <a:endParaRPr/>
          </a:p>
        </p:txBody>
      </p:sp>
      <p:sp>
        <p:nvSpPr>
          <p:cNvPr id="8" name="Google Shape;8;p1"/>
          <p:cNvSpPr/>
          <p:nvPr/>
        </p:nvSpPr>
        <p:spPr>
          <a:xfrm>
            <a:off x="9130250" y="0"/>
            <a:ext cx="1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8" r:id="rId7"/>
    <p:sldLayoutId id="2147483660" r:id="rId8"/>
    <p:sldLayoutId id="2147483672" r:id="rId9"/>
    <p:sldLayoutId id="2147483673" r:id="rId10"/>
    <p:sldLayoutId id="2147483675" r:id="rId11"/>
    <p:sldLayoutId id="2147483683" r:id="rId12"/>
    <p:sldLayoutId id="2147483704" r:id="rId13"/>
    <p:sldLayoutId id="2147483708" r:id="rId14"/>
    <p:sldLayoutId id="2147483709" r:id="rId15"/>
    <p:sldLayoutId id="2147483710" r:id="rId16"/>
    <p:sldLayoutId id="2147483711" r:id="rId17"/>
  </p:sldLayoutIdLst>
  <p:transition>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99"/>
        <p:cNvGrpSpPr/>
        <p:nvPr/>
      </p:nvGrpSpPr>
      <p:grpSpPr>
        <a:xfrm>
          <a:off x="0" y="0"/>
          <a:ext cx="0" cy="0"/>
          <a:chOff x="0" y="0"/>
          <a:chExt cx="0" cy="0"/>
        </a:xfrm>
      </p:grpSpPr>
      <p:sp>
        <p:nvSpPr>
          <p:cNvPr id="300" name="Google Shape;300;p6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01" name="Google Shape;301;p6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13" r:id="rId1"/>
  </p:sldLayoutIdLst>
  <p:transition>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slide" Target="slide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18.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72"/>
          <p:cNvSpPr txBox="1">
            <a:spLocks noGrp="1"/>
          </p:cNvSpPr>
          <p:nvPr>
            <p:ph type="ctrTitle"/>
          </p:nvPr>
        </p:nvSpPr>
        <p:spPr>
          <a:xfrm>
            <a:off x="2789850" y="1660223"/>
            <a:ext cx="3564300" cy="125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Introduction to Data Science</a:t>
            </a:r>
            <a:endParaRPr sz="4000" dirty="0"/>
          </a:p>
        </p:txBody>
      </p:sp>
      <p:sp>
        <p:nvSpPr>
          <p:cNvPr id="312" name="Google Shape;312;p72"/>
          <p:cNvSpPr txBox="1">
            <a:spLocks noGrp="1"/>
          </p:cNvSpPr>
          <p:nvPr>
            <p:ph type="subTitle" idx="1"/>
          </p:nvPr>
        </p:nvSpPr>
        <p:spPr>
          <a:xfrm>
            <a:off x="2742450" y="3030833"/>
            <a:ext cx="3659100" cy="35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venir Next LT Pro" panose="020B0504020202020204" pitchFamily="34" charset="77"/>
              </a:rPr>
              <a:t>A Project By Edward Litvak</a:t>
            </a:r>
            <a:endParaRPr dirty="0">
              <a:latin typeface="Avenir Next LT Pro" panose="020B0504020202020204" pitchFamily="34" charset="77"/>
            </a:endParaRPr>
          </a:p>
        </p:txBody>
      </p:sp>
      <p:sp>
        <p:nvSpPr>
          <p:cNvPr id="313" name="Google Shape;313;p72"/>
          <p:cNvSpPr/>
          <p:nvPr/>
        </p:nvSpPr>
        <p:spPr>
          <a:xfrm>
            <a:off x="4261250" y="127550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2"/>
          <p:cNvSpPr/>
          <p:nvPr/>
        </p:nvSpPr>
        <p:spPr>
          <a:xfrm>
            <a:off x="4489500" y="127550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2"/>
          <p:cNvSpPr/>
          <p:nvPr/>
        </p:nvSpPr>
        <p:spPr>
          <a:xfrm>
            <a:off x="4717750" y="127550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2"/>
          <p:cNvSpPr/>
          <p:nvPr/>
        </p:nvSpPr>
        <p:spPr>
          <a:xfrm>
            <a:off x="4261250" y="3592628"/>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2"/>
          <p:cNvSpPr/>
          <p:nvPr/>
        </p:nvSpPr>
        <p:spPr>
          <a:xfrm>
            <a:off x="4489500" y="3592628"/>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2"/>
          <p:cNvSpPr/>
          <p:nvPr/>
        </p:nvSpPr>
        <p:spPr>
          <a:xfrm>
            <a:off x="4717750" y="3592628"/>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advTm="28072">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6"/>
        <p:cNvGrpSpPr/>
        <p:nvPr/>
      </p:nvGrpSpPr>
      <p:grpSpPr>
        <a:xfrm>
          <a:off x="0" y="0"/>
          <a:ext cx="0" cy="0"/>
          <a:chOff x="0" y="0"/>
          <a:chExt cx="0" cy="0"/>
        </a:xfrm>
      </p:grpSpPr>
      <p:sp>
        <p:nvSpPr>
          <p:cNvPr id="897" name="Google Shape;897;p94"/>
          <p:cNvSpPr/>
          <p:nvPr/>
        </p:nvSpPr>
        <p:spPr>
          <a:xfrm>
            <a:off x="1265725" y="1207600"/>
            <a:ext cx="1010700" cy="8757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94"/>
          <p:cNvSpPr/>
          <p:nvPr/>
        </p:nvSpPr>
        <p:spPr>
          <a:xfrm>
            <a:off x="1166823"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94"/>
          <p:cNvSpPr/>
          <p:nvPr/>
        </p:nvSpPr>
        <p:spPr>
          <a:xfrm>
            <a:off x="7827076"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94"/>
          <p:cNvSpPr txBox="1"/>
          <p:nvPr/>
        </p:nvSpPr>
        <p:spPr>
          <a:xfrm>
            <a:off x="2387512" y="1144491"/>
            <a:ext cx="1898738" cy="28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b="1" dirty="0">
                <a:solidFill>
                  <a:schemeClr val="dk1"/>
                </a:solidFill>
                <a:latin typeface="Rajdhani"/>
                <a:ea typeface="Rajdhani"/>
                <a:cs typeface="Rajdhani"/>
                <a:sym typeface="Rajdhani"/>
              </a:rPr>
              <a:t>Missing Values</a:t>
            </a:r>
            <a:endParaRPr sz="2100" b="1" dirty="0">
              <a:solidFill>
                <a:schemeClr val="dk1"/>
              </a:solidFill>
              <a:latin typeface="Rajdhani"/>
              <a:ea typeface="Rajdhani"/>
              <a:cs typeface="Rajdhani"/>
              <a:sym typeface="Rajdhani"/>
            </a:endParaRPr>
          </a:p>
        </p:txBody>
      </p:sp>
      <p:sp>
        <p:nvSpPr>
          <p:cNvPr id="902" name="Google Shape;902;p94"/>
          <p:cNvSpPr txBox="1"/>
          <p:nvPr/>
        </p:nvSpPr>
        <p:spPr>
          <a:xfrm>
            <a:off x="2387512" y="1492058"/>
            <a:ext cx="2271900" cy="521400"/>
          </a:xfrm>
          <a:prstGeom prst="rect">
            <a:avLst/>
          </a:prstGeom>
          <a:noFill/>
          <a:ln>
            <a:noFill/>
          </a:ln>
        </p:spPr>
        <p:txBody>
          <a:bodyPr spcFirstLastPara="1" wrap="square" lIns="91425" tIns="91425" rIns="91425" bIns="91425" anchor="ctr" anchorCtr="0">
            <a:noAutofit/>
          </a:bodyPr>
          <a:lstStyle/>
          <a:p>
            <a:pPr marL="0" lvl="0" indent="0" algn="l" rtl="0">
              <a:lnSpc>
                <a:spcPts val="1020"/>
              </a:lnSpc>
              <a:spcBef>
                <a:spcPts val="0"/>
              </a:spcBef>
              <a:spcAft>
                <a:spcPts val="0"/>
              </a:spcAft>
              <a:buNone/>
            </a:pPr>
            <a:r>
              <a:rPr lang="en" sz="1000" dirty="0">
                <a:solidFill>
                  <a:schemeClr val="lt1"/>
                </a:solidFill>
                <a:latin typeface="Avenir Next LT Pro" panose="020B0504020202020204" pitchFamily="34" charset="77"/>
                <a:ea typeface="Archivo"/>
                <a:cs typeface="Archivo"/>
                <a:sym typeface="Archivo"/>
              </a:rPr>
              <a:t>Naturally, some data was absent in some entries, so we had to convert these entries into the “NaN” value, in order for the </a:t>
            </a:r>
            <a:r>
              <a:rPr lang="en-US" sz="1000" dirty="0">
                <a:solidFill>
                  <a:schemeClr val="lt1"/>
                </a:solidFill>
                <a:latin typeface="Avenir Next LT Pro" panose="020B0504020202020204" pitchFamily="34" charset="77"/>
                <a:ea typeface="Archivo"/>
                <a:cs typeface="Archivo"/>
                <a:sym typeface="Archivo"/>
              </a:rPr>
              <a:t>proprietary </a:t>
            </a:r>
            <a:r>
              <a:rPr lang="en" sz="1000" dirty="0">
                <a:solidFill>
                  <a:schemeClr val="lt1"/>
                </a:solidFill>
                <a:latin typeface="Avenir Next LT Pro" panose="020B0504020202020204" pitchFamily="34" charset="77"/>
                <a:ea typeface="Archivo"/>
                <a:cs typeface="Archivo"/>
                <a:sym typeface="Archivo"/>
              </a:rPr>
              <a:t>functions to work later</a:t>
            </a:r>
            <a:endParaRPr sz="1000" dirty="0">
              <a:solidFill>
                <a:schemeClr val="lt1"/>
              </a:solidFill>
              <a:latin typeface="Avenir Next LT Pro" panose="020B0504020202020204" pitchFamily="34" charset="77"/>
              <a:ea typeface="Archivo"/>
              <a:cs typeface="Archivo"/>
              <a:sym typeface="Archivo"/>
            </a:endParaRPr>
          </a:p>
        </p:txBody>
      </p:sp>
      <p:sp>
        <p:nvSpPr>
          <p:cNvPr id="911" name="Google Shape;911;p94"/>
          <p:cNvSpPr/>
          <p:nvPr/>
        </p:nvSpPr>
        <p:spPr>
          <a:xfrm rot="-5400000">
            <a:off x="3212450" y="913325"/>
            <a:ext cx="18600" cy="2340600"/>
          </a:xfrm>
          <a:prstGeom prst="rect">
            <a:avLst/>
          </a:prstGeom>
          <a:gradFill>
            <a:gsLst>
              <a:gs pos="0">
                <a:schemeClr val="dk1"/>
              </a:gs>
              <a:gs pos="100000">
                <a:srgbClr val="FFFFFF">
                  <a:alpha val="0"/>
                </a:srgbClr>
              </a:gs>
            </a:gsLst>
            <a:lin ang="5400012" scaled="0"/>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94"/>
          <p:cNvSpPr/>
          <p:nvPr/>
        </p:nvSpPr>
        <p:spPr>
          <a:xfrm flipH="1">
            <a:off x="6867562" y="2007494"/>
            <a:ext cx="1010700" cy="8757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94"/>
          <p:cNvSpPr txBox="1"/>
          <p:nvPr/>
        </p:nvSpPr>
        <p:spPr>
          <a:xfrm flipH="1">
            <a:off x="4286250" y="1944384"/>
            <a:ext cx="2470224" cy="28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b="1" dirty="0">
                <a:solidFill>
                  <a:schemeClr val="dk1"/>
                </a:solidFill>
                <a:latin typeface="Rajdhani"/>
                <a:ea typeface="Rajdhani"/>
                <a:cs typeface="Rajdhani"/>
                <a:sym typeface="Rajdhani"/>
              </a:rPr>
              <a:t>Handling Duplicates</a:t>
            </a:r>
            <a:endParaRPr sz="2100" b="1" dirty="0">
              <a:solidFill>
                <a:schemeClr val="dk1"/>
              </a:solidFill>
              <a:latin typeface="Rajdhani"/>
              <a:ea typeface="Rajdhani"/>
              <a:cs typeface="Rajdhani"/>
              <a:sym typeface="Rajdhani"/>
            </a:endParaRPr>
          </a:p>
        </p:txBody>
      </p:sp>
      <p:sp>
        <p:nvSpPr>
          <p:cNvPr id="914" name="Google Shape;914;p94"/>
          <p:cNvSpPr txBox="1"/>
          <p:nvPr/>
        </p:nvSpPr>
        <p:spPr>
          <a:xfrm flipH="1">
            <a:off x="4484575" y="2291952"/>
            <a:ext cx="2271900" cy="521400"/>
          </a:xfrm>
          <a:prstGeom prst="rect">
            <a:avLst/>
          </a:prstGeom>
          <a:noFill/>
          <a:ln>
            <a:noFill/>
          </a:ln>
        </p:spPr>
        <p:txBody>
          <a:bodyPr spcFirstLastPara="1" wrap="square" lIns="91425" tIns="91425" rIns="91425" bIns="91425" anchor="ctr" anchorCtr="0">
            <a:noAutofit/>
          </a:bodyPr>
          <a:lstStyle/>
          <a:p>
            <a:pPr lvl="0">
              <a:lnSpc>
                <a:spcPts val="1220"/>
              </a:lnSpc>
            </a:pPr>
            <a:r>
              <a:rPr lang="en-US" sz="1200" dirty="0">
                <a:solidFill>
                  <a:schemeClr val="lt1"/>
                </a:solidFill>
                <a:latin typeface="Avenir Next LT Pro" panose="020B0504020202020204" pitchFamily="34" charset="77"/>
                <a:ea typeface="Archivo"/>
                <a:cs typeface="Archivo"/>
                <a:sym typeface="Archivo"/>
              </a:rPr>
              <a:t>Out of the (approx.) 150,000 entries, 30 of which turned out to be duplicate data </a:t>
            </a:r>
          </a:p>
        </p:txBody>
      </p:sp>
      <p:sp>
        <p:nvSpPr>
          <p:cNvPr id="923" name="Google Shape;923;p94"/>
          <p:cNvSpPr/>
          <p:nvPr/>
        </p:nvSpPr>
        <p:spPr>
          <a:xfrm rot="5400000" flipH="1">
            <a:off x="5912950" y="1713219"/>
            <a:ext cx="18600" cy="2340600"/>
          </a:xfrm>
          <a:prstGeom prst="rect">
            <a:avLst/>
          </a:prstGeom>
          <a:gradFill>
            <a:gsLst>
              <a:gs pos="0">
                <a:schemeClr val="dk1"/>
              </a:gs>
              <a:gs pos="100000">
                <a:srgbClr val="FFFFFF">
                  <a:alpha val="0"/>
                </a:srgbClr>
              </a:gs>
            </a:gsLst>
            <a:lin ang="5400012" scaled="0"/>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94"/>
          <p:cNvSpPr/>
          <p:nvPr/>
        </p:nvSpPr>
        <p:spPr>
          <a:xfrm>
            <a:off x="1265725" y="2879725"/>
            <a:ext cx="1010700" cy="8757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94"/>
          <p:cNvSpPr txBox="1"/>
          <p:nvPr/>
        </p:nvSpPr>
        <p:spPr>
          <a:xfrm>
            <a:off x="2387512" y="2816616"/>
            <a:ext cx="1731900" cy="28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b="1" dirty="0">
                <a:solidFill>
                  <a:schemeClr val="dk1"/>
                </a:solidFill>
                <a:latin typeface="Rajdhani"/>
                <a:ea typeface="Rajdhani"/>
                <a:cs typeface="Rajdhani"/>
                <a:sym typeface="Rajdhani"/>
              </a:rPr>
              <a:t>Corrupt Data</a:t>
            </a:r>
            <a:endParaRPr sz="2100" b="1" dirty="0">
              <a:solidFill>
                <a:schemeClr val="dk1"/>
              </a:solidFill>
              <a:latin typeface="Rajdhani"/>
              <a:ea typeface="Rajdhani"/>
              <a:cs typeface="Rajdhani"/>
              <a:sym typeface="Rajdhani"/>
            </a:endParaRPr>
          </a:p>
        </p:txBody>
      </p:sp>
      <p:sp>
        <p:nvSpPr>
          <p:cNvPr id="926" name="Google Shape;926;p94"/>
          <p:cNvSpPr txBox="1"/>
          <p:nvPr/>
        </p:nvSpPr>
        <p:spPr>
          <a:xfrm>
            <a:off x="2387512" y="3164183"/>
            <a:ext cx="2271900" cy="521400"/>
          </a:xfrm>
          <a:prstGeom prst="rect">
            <a:avLst/>
          </a:prstGeom>
          <a:noFill/>
          <a:ln>
            <a:noFill/>
          </a:ln>
        </p:spPr>
        <p:txBody>
          <a:bodyPr spcFirstLastPara="1" wrap="square" lIns="91425" tIns="91425" rIns="91425" bIns="91425" anchor="ctr" anchorCtr="0">
            <a:noAutofit/>
          </a:bodyPr>
          <a:lstStyle/>
          <a:p>
            <a:pPr lvl="0">
              <a:lnSpc>
                <a:spcPts val="1240"/>
              </a:lnSpc>
            </a:pPr>
            <a:r>
              <a:rPr lang="en-US" sz="1200" dirty="0">
                <a:solidFill>
                  <a:schemeClr val="lt1"/>
                </a:solidFill>
                <a:latin typeface="Avenir Next LT Pro" panose="020B0504020202020204" pitchFamily="34" charset="77"/>
                <a:ea typeface="Archivo"/>
                <a:cs typeface="Archivo"/>
                <a:sym typeface="Archivo"/>
              </a:rPr>
              <a:t>Validating the integrity and refining the data. that is, checking for invalid entries, misspellings and etc..</a:t>
            </a:r>
            <a:endParaRPr sz="1200" dirty="0">
              <a:solidFill>
                <a:schemeClr val="lt1"/>
              </a:solidFill>
              <a:latin typeface="Avenir Next LT Pro" panose="020B0504020202020204" pitchFamily="34" charset="77"/>
              <a:ea typeface="Archivo"/>
              <a:cs typeface="Archivo"/>
              <a:sym typeface="Archivo"/>
            </a:endParaRPr>
          </a:p>
        </p:txBody>
      </p:sp>
      <p:sp>
        <p:nvSpPr>
          <p:cNvPr id="935" name="Google Shape;935;p94"/>
          <p:cNvSpPr/>
          <p:nvPr/>
        </p:nvSpPr>
        <p:spPr>
          <a:xfrm rot="-5400000">
            <a:off x="3212450" y="2585450"/>
            <a:ext cx="18600" cy="2340600"/>
          </a:xfrm>
          <a:prstGeom prst="rect">
            <a:avLst/>
          </a:prstGeom>
          <a:gradFill>
            <a:gsLst>
              <a:gs pos="0">
                <a:schemeClr val="dk1"/>
              </a:gs>
              <a:gs pos="100000">
                <a:srgbClr val="FFFFFF">
                  <a:alpha val="0"/>
                </a:srgbClr>
              </a:gs>
            </a:gsLst>
            <a:lin ang="5400012" scaled="0"/>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94"/>
          <p:cNvSpPr/>
          <p:nvPr/>
        </p:nvSpPr>
        <p:spPr>
          <a:xfrm flipH="1">
            <a:off x="6867562" y="3679619"/>
            <a:ext cx="1010700" cy="8757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94"/>
          <p:cNvSpPr txBox="1"/>
          <p:nvPr/>
        </p:nvSpPr>
        <p:spPr>
          <a:xfrm flipH="1">
            <a:off x="4286250" y="3616509"/>
            <a:ext cx="2470224" cy="28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b="1" dirty="0">
                <a:solidFill>
                  <a:schemeClr val="dk1"/>
                </a:solidFill>
                <a:latin typeface="Rajdhani"/>
                <a:ea typeface="Rajdhani"/>
                <a:cs typeface="Rajdhani"/>
                <a:sym typeface="Rajdhani"/>
              </a:rPr>
              <a:t>Final Optimizations</a:t>
            </a:r>
            <a:endParaRPr sz="2100" b="1" dirty="0">
              <a:solidFill>
                <a:schemeClr val="dk1"/>
              </a:solidFill>
              <a:latin typeface="Rajdhani"/>
              <a:ea typeface="Rajdhani"/>
              <a:cs typeface="Rajdhani"/>
              <a:sym typeface="Rajdhani"/>
            </a:endParaRPr>
          </a:p>
        </p:txBody>
      </p:sp>
      <p:sp>
        <p:nvSpPr>
          <p:cNvPr id="938" name="Google Shape;938;p94"/>
          <p:cNvSpPr txBox="1"/>
          <p:nvPr/>
        </p:nvSpPr>
        <p:spPr>
          <a:xfrm flipH="1">
            <a:off x="4484575" y="3964077"/>
            <a:ext cx="2271900" cy="521400"/>
          </a:xfrm>
          <a:prstGeom prst="rect">
            <a:avLst/>
          </a:prstGeom>
          <a:noFill/>
          <a:ln>
            <a:noFill/>
          </a:ln>
        </p:spPr>
        <p:txBody>
          <a:bodyPr spcFirstLastPara="1" wrap="square" lIns="91425" tIns="91425" rIns="91425" bIns="91425" anchor="ctr" anchorCtr="0">
            <a:noAutofit/>
          </a:bodyPr>
          <a:lstStyle/>
          <a:p>
            <a:pPr lvl="0">
              <a:lnSpc>
                <a:spcPts val="1220"/>
              </a:lnSpc>
            </a:pPr>
            <a:r>
              <a:rPr lang="en-US" sz="1200" dirty="0">
                <a:solidFill>
                  <a:schemeClr val="lt1"/>
                </a:solidFill>
                <a:latin typeface="Avenir Next LT Pro" panose="020B0504020202020204" pitchFamily="34" charset="77"/>
                <a:ea typeface="Archivo"/>
                <a:cs typeface="Archivo"/>
                <a:sym typeface="Archivo"/>
              </a:rPr>
              <a:t>General enhancements and improved interpretation of existing data</a:t>
            </a:r>
          </a:p>
        </p:txBody>
      </p:sp>
      <p:sp>
        <p:nvSpPr>
          <p:cNvPr id="947" name="Google Shape;947;p94"/>
          <p:cNvSpPr/>
          <p:nvPr/>
        </p:nvSpPr>
        <p:spPr>
          <a:xfrm rot="5400000" flipH="1">
            <a:off x="5912950" y="3385344"/>
            <a:ext cx="18600" cy="2340600"/>
          </a:xfrm>
          <a:prstGeom prst="rect">
            <a:avLst/>
          </a:prstGeom>
          <a:gradFill>
            <a:gsLst>
              <a:gs pos="0">
                <a:schemeClr val="dk1"/>
              </a:gs>
              <a:gs pos="100000">
                <a:srgbClr val="FFFFFF">
                  <a:alpha val="0"/>
                </a:srgbClr>
              </a:gs>
            </a:gsLst>
            <a:lin ang="5400012" scaled="0"/>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50;p89">
            <a:extLst>
              <a:ext uri="{FF2B5EF4-FFF2-40B4-BE49-F238E27FC236}">
                <a16:creationId xmlns:a16="http://schemas.microsoft.com/office/drawing/2014/main" id="{0DA25935-6027-512E-E564-A582BE55D45C}"/>
              </a:ext>
            </a:extLst>
          </p:cNvPr>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Cleaning &amp; Preparing The Data For Analysis</a:t>
            </a:r>
          </a:p>
        </p:txBody>
      </p:sp>
      <p:sp>
        <p:nvSpPr>
          <p:cNvPr id="5" name="Pie 4">
            <a:extLst>
              <a:ext uri="{FF2B5EF4-FFF2-40B4-BE49-F238E27FC236}">
                <a16:creationId xmlns:a16="http://schemas.microsoft.com/office/drawing/2014/main" id="{222DE16E-5A65-64ED-1FFC-7DAC23355BBF}"/>
              </a:ext>
            </a:extLst>
          </p:cNvPr>
          <p:cNvSpPr/>
          <p:nvPr/>
        </p:nvSpPr>
        <p:spPr>
          <a:xfrm>
            <a:off x="1553930" y="1457691"/>
            <a:ext cx="424044" cy="415465"/>
          </a:xfrm>
          <a:prstGeom prst="pi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tx1"/>
              </a:solidFill>
            </a:endParaRPr>
          </a:p>
        </p:txBody>
      </p:sp>
      <p:sp>
        <p:nvSpPr>
          <p:cNvPr id="6" name="Multidocument 5">
            <a:extLst>
              <a:ext uri="{FF2B5EF4-FFF2-40B4-BE49-F238E27FC236}">
                <a16:creationId xmlns:a16="http://schemas.microsoft.com/office/drawing/2014/main" id="{EB728192-AAD7-9DB3-EF68-631AB321CE8E}"/>
              </a:ext>
            </a:extLst>
          </p:cNvPr>
          <p:cNvSpPr/>
          <p:nvPr/>
        </p:nvSpPr>
        <p:spPr>
          <a:xfrm>
            <a:off x="7147969" y="2234804"/>
            <a:ext cx="461149" cy="451248"/>
          </a:xfrm>
          <a:prstGeom prst="flowChartMulti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7" name="8-Point Star 6">
            <a:extLst>
              <a:ext uri="{FF2B5EF4-FFF2-40B4-BE49-F238E27FC236}">
                <a16:creationId xmlns:a16="http://schemas.microsoft.com/office/drawing/2014/main" id="{19788585-8A7E-DFB2-14E1-F3DE235EAF51}"/>
              </a:ext>
            </a:extLst>
          </p:cNvPr>
          <p:cNvSpPr/>
          <p:nvPr/>
        </p:nvSpPr>
        <p:spPr>
          <a:xfrm>
            <a:off x="1525595" y="3074863"/>
            <a:ext cx="496754" cy="497455"/>
          </a:xfrm>
          <a:prstGeom prst="star8">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8" name="5-Point Star 7">
            <a:extLst>
              <a:ext uri="{FF2B5EF4-FFF2-40B4-BE49-F238E27FC236}">
                <a16:creationId xmlns:a16="http://schemas.microsoft.com/office/drawing/2014/main" id="{63DF6A1B-FA97-58CF-1AEB-565285F652BC}"/>
              </a:ext>
            </a:extLst>
          </p:cNvPr>
          <p:cNvSpPr/>
          <p:nvPr/>
        </p:nvSpPr>
        <p:spPr>
          <a:xfrm>
            <a:off x="7138912" y="3883469"/>
            <a:ext cx="468000" cy="46800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3951340655"/>
      </p:ext>
    </p:extLst>
  </p:cSld>
  <p:clrMapOvr>
    <a:masterClrMapping/>
  </p:clrMapOvr>
  <p:transition advTm="1005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12"/>
                                        </p:tgtEl>
                                        <p:attrNameLst>
                                          <p:attrName>style.visibility</p:attrName>
                                        </p:attrNameLst>
                                      </p:cBhvr>
                                      <p:to>
                                        <p:strVal val="visible"/>
                                      </p:to>
                                    </p:set>
                                    <p:animEffect transition="in" filter="fade">
                                      <p:cBhvr>
                                        <p:cTn id="7" dur="1000"/>
                                        <p:tgtEl>
                                          <p:spTgt spid="912"/>
                                        </p:tgtEl>
                                      </p:cBhvr>
                                    </p:animEffect>
                                  </p:childTnLst>
                                </p:cTn>
                              </p:par>
                              <p:par>
                                <p:cTn id="8" presetID="10" presetClass="entr" presetSubtype="0" fill="hold" nodeType="withEffect">
                                  <p:stCondLst>
                                    <p:cond delay="0"/>
                                  </p:stCondLst>
                                  <p:childTnLst>
                                    <p:set>
                                      <p:cBhvr>
                                        <p:cTn id="9" dur="1" fill="hold">
                                          <p:stCondLst>
                                            <p:cond delay="0"/>
                                          </p:stCondLst>
                                        </p:cTn>
                                        <p:tgtEl>
                                          <p:spTgt spid="923"/>
                                        </p:tgtEl>
                                        <p:attrNameLst>
                                          <p:attrName>style.visibility</p:attrName>
                                        </p:attrNameLst>
                                      </p:cBhvr>
                                      <p:to>
                                        <p:strVal val="visible"/>
                                      </p:to>
                                    </p:set>
                                    <p:animEffect transition="in" filter="fade">
                                      <p:cBhvr>
                                        <p:cTn id="10" dur="1000"/>
                                        <p:tgtEl>
                                          <p:spTgt spid="923"/>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913"/>
                                        </p:tgtEl>
                                        <p:attrNameLst>
                                          <p:attrName>style.visibility</p:attrName>
                                        </p:attrNameLst>
                                      </p:cBhvr>
                                      <p:to>
                                        <p:strVal val="visible"/>
                                      </p:to>
                                    </p:set>
                                    <p:animEffect transition="in" filter="fade">
                                      <p:cBhvr>
                                        <p:cTn id="14" dur="1000"/>
                                        <p:tgtEl>
                                          <p:spTgt spid="9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nodeType="withEffect">
                                  <p:stCondLst>
                                    <p:cond delay="0"/>
                                  </p:stCondLst>
                                  <p:childTnLst>
                                    <p:set>
                                      <p:cBhvr>
                                        <p:cTn id="19" dur="1" fill="hold">
                                          <p:stCondLst>
                                            <p:cond delay="0"/>
                                          </p:stCondLst>
                                        </p:cTn>
                                        <p:tgtEl>
                                          <p:spTgt spid="914"/>
                                        </p:tgtEl>
                                        <p:attrNameLst>
                                          <p:attrName>style.visibility</p:attrName>
                                        </p:attrNameLst>
                                      </p:cBhvr>
                                      <p:to>
                                        <p:strVal val="visible"/>
                                      </p:to>
                                    </p:set>
                                    <p:animEffect transition="in" filter="fade">
                                      <p:cBhvr>
                                        <p:cTn id="20" dur="1000"/>
                                        <p:tgtEl>
                                          <p:spTgt spid="914"/>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924"/>
                                        </p:tgtEl>
                                        <p:attrNameLst>
                                          <p:attrName>style.visibility</p:attrName>
                                        </p:attrNameLst>
                                      </p:cBhvr>
                                      <p:to>
                                        <p:strVal val="visible"/>
                                      </p:to>
                                    </p:set>
                                    <p:animEffect transition="in" filter="fade">
                                      <p:cBhvr>
                                        <p:cTn id="24" dur="1000"/>
                                        <p:tgtEl>
                                          <p:spTgt spid="924"/>
                                        </p:tgtEl>
                                      </p:cBhvr>
                                    </p:animEffect>
                                  </p:childTnLst>
                                </p:cTn>
                              </p:par>
                              <p:par>
                                <p:cTn id="25" presetID="10" presetClass="entr" presetSubtype="0" fill="hold" nodeType="withEffect">
                                  <p:stCondLst>
                                    <p:cond delay="0"/>
                                  </p:stCondLst>
                                  <p:childTnLst>
                                    <p:set>
                                      <p:cBhvr>
                                        <p:cTn id="26" dur="1" fill="hold">
                                          <p:stCondLst>
                                            <p:cond delay="0"/>
                                          </p:stCondLst>
                                        </p:cTn>
                                        <p:tgtEl>
                                          <p:spTgt spid="935"/>
                                        </p:tgtEl>
                                        <p:attrNameLst>
                                          <p:attrName>style.visibility</p:attrName>
                                        </p:attrNameLst>
                                      </p:cBhvr>
                                      <p:to>
                                        <p:strVal val="visible"/>
                                      </p:to>
                                    </p:set>
                                    <p:animEffect transition="in" filter="fade">
                                      <p:cBhvr>
                                        <p:cTn id="27" dur="1000"/>
                                        <p:tgtEl>
                                          <p:spTgt spid="935"/>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925"/>
                                        </p:tgtEl>
                                        <p:attrNameLst>
                                          <p:attrName>style.visibility</p:attrName>
                                        </p:attrNameLst>
                                      </p:cBhvr>
                                      <p:to>
                                        <p:strVal val="visible"/>
                                      </p:to>
                                    </p:set>
                                    <p:animEffect transition="in" filter="fade">
                                      <p:cBhvr>
                                        <p:cTn id="31" dur="1000"/>
                                        <p:tgtEl>
                                          <p:spTgt spid="92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par>
                                <p:cTn id="35" presetID="10" presetClass="entr" presetSubtype="0" fill="hold" nodeType="withEffect">
                                  <p:stCondLst>
                                    <p:cond delay="0"/>
                                  </p:stCondLst>
                                  <p:childTnLst>
                                    <p:set>
                                      <p:cBhvr>
                                        <p:cTn id="36" dur="1" fill="hold">
                                          <p:stCondLst>
                                            <p:cond delay="0"/>
                                          </p:stCondLst>
                                        </p:cTn>
                                        <p:tgtEl>
                                          <p:spTgt spid="926"/>
                                        </p:tgtEl>
                                        <p:attrNameLst>
                                          <p:attrName>style.visibility</p:attrName>
                                        </p:attrNameLst>
                                      </p:cBhvr>
                                      <p:to>
                                        <p:strVal val="visible"/>
                                      </p:to>
                                    </p:set>
                                    <p:animEffect transition="in" filter="fade">
                                      <p:cBhvr>
                                        <p:cTn id="37" dur="1000"/>
                                        <p:tgtEl>
                                          <p:spTgt spid="926"/>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936"/>
                                        </p:tgtEl>
                                        <p:attrNameLst>
                                          <p:attrName>style.visibility</p:attrName>
                                        </p:attrNameLst>
                                      </p:cBhvr>
                                      <p:to>
                                        <p:strVal val="visible"/>
                                      </p:to>
                                    </p:set>
                                    <p:animEffect transition="in" filter="fade">
                                      <p:cBhvr>
                                        <p:cTn id="41" dur="1000"/>
                                        <p:tgtEl>
                                          <p:spTgt spid="936"/>
                                        </p:tgtEl>
                                      </p:cBhvr>
                                    </p:animEffect>
                                  </p:childTnLst>
                                </p:cTn>
                              </p:par>
                              <p:par>
                                <p:cTn id="42" presetID="10" presetClass="entr" presetSubtype="0" fill="hold" nodeType="withEffect">
                                  <p:stCondLst>
                                    <p:cond delay="0"/>
                                  </p:stCondLst>
                                  <p:childTnLst>
                                    <p:set>
                                      <p:cBhvr>
                                        <p:cTn id="43" dur="1" fill="hold">
                                          <p:stCondLst>
                                            <p:cond delay="0"/>
                                          </p:stCondLst>
                                        </p:cTn>
                                        <p:tgtEl>
                                          <p:spTgt spid="947"/>
                                        </p:tgtEl>
                                        <p:attrNameLst>
                                          <p:attrName>style.visibility</p:attrName>
                                        </p:attrNameLst>
                                      </p:cBhvr>
                                      <p:to>
                                        <p:strVal val="visible"/>
                                      </p:to>
                                    </p:set>
                                    <p:animEffect transition="in" filter="fade">
                                      <p:cBhvr>
                                        <p:cTn id="44" dur="1000"/>
                                        <p:tgtEl>
                                          <p:spTgt spid="947"/>
                                        </p:tgtEl>
                                      </p:cBhvr>
                                    </p:animEffect>
                                  </p:childTnLst>
                                </p:cTn>
                              </p:par>
                            </p:childTnLst>
                          </p:cTn>
                        </p:par>
                        <p:par>
                          <p:cTn id="45" fill="hold">
                            <p:stCondLst>
                              <p:cond delay="5000"/>
                            </p:stCondLst>
                            <p:childTnLst>
                              <p:par>
                                <p:cTn id="46" presetID="10" presetClass="entr" presetSubtype="0" fill="hold" nodeType="afterEffect">
                                  <p:stCondLst>
                                    <p:cond delay="0"/>
                                  </p:stCondLst>
                                  <p:childTnLst>
                                    <p:set>
                                      <p:cBhvr>
                                        <p:cTn id="47" dur="1" fill="hold">
                                          <p:stCondLst>
                                            <p:cond delay="0"/>
                                          </p:stCondLst>
                                        </p:cTn>
                                        <p:tgtEl>
                                          <p:spTgt spid="937"/>
                                        </p:tgtEl>
                                        <p:attrNameLst>
                                          <p:attrName>style.visibility</p:attrName>
                                        </p:attrNameLst>
                                      </p:cBhvr>
                                      <p:to>
                                        <p:strVal val="visible"/>
                                      </p:to>
                                    </p:set>
                                    <p:animEffect transition="in" filter="fade">
                                      <p:cBhvr>
                                        <p:cTn id="48" dur="1000"/>
                                        <p:tgtEl>
                                          <p:spTgt spid="93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fade">
                                      <p:cBhvr>
                                        <p:cTn id="51" dur="500"/>
                                        <p:tgtEl>
                                          <p:spTgt spid="8"/>
                                        </p:tgtEl>
                                      </p:cBhvr>
                                    </p:animEffect>
                                  </p:childTnLst>
                                </p:cTn>
                              </p:par>
                              <p:par>
                                <p:cTn id="52" presetID="10" presetClass="entr" presetSubtype="0" fill="hold" nodeType="withEffect">
                                  <p:stCondLst>
                                    <p:cond delay="0"/>
                                  </p:stCondLst>
                                  <p:childTnLst>
                                    <p:set>
                                      <p:cBhvr>
                                        <p:cTn id="53" dur="1" fill="hold">
                                          <p:stCondLst>
                                            <p:cond delay="0"/>
                                          </p:stCondLst>
                                        </p:cTn>
                                        <p:tgtEl>
                                          <p:spTgt spid="938"/>
                                        </p:tgtEl>
                                        <p:attrNameLst>
                                          <p:attrName>style.visibility</p:attrName>
                                        </p:attrNameLst>
                                      </p:cBhvr>
                                      <p:to>
                                        <p:strVal val="visible"/>
                                      </p:to>
                                    </p:set>
                                    <p:animEffect transition="in" filter="fade">
                                      <p:cBhvr>
                                        <p:cTn id="54" dur="1000"/>
                                        <p:tgtEl>
                                          <p:spTgt spid="9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80"/>
          <p:cNvSpPr txBox="1">
            <a:spLocks noGrp="1"/>
          </p:cNvSpPr>
          <p:nvPr>
            <p:ph type="title"/>
          </p:nvPr>
        </p:nvSpPr>
        <p:spPr>
          <a:xfrm>
            <a:off x="1756369" y="2532902"/>
            <a:ext cx="4451144" cy="41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Exploratory Data Analysis</a:t>
            </a:r>
          </a:p>
        </p:txBody>
      </p:sp>
      <p:sp>
        <p:nvSpPr>
          <p:cNvPr id="474" name="Google Shape;474;p80"/>
          <p:cNvSpPr txBox="1">
            <a:spLocks noGrp="1"/>
          </p:cNvSpPr>
          <p:nvPr>
            <p:ph type="title" idx="2"/>
          </p:nvPr>
        </p:nvSpPr>
        <p:spPr>
          <a:xfrm>
            <a:off x="1756380" y="1707461"/>
            <a:ext cx="869400" cy="41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grpSp>
        <p:nvGrpSpPr>
          <p:cNvPr id="476" name="Google Shape;476;p80"/>
          <p:cNvGrpSpPr/>
          <p:nvPr/>
        </p:nvGrpSpPr>
        <p:grpSpPr>
          <a:xfrm>
            <a:off x="597243" y="1568333"/>
            <a:ext cx="1083014" cy="1836600"/>
            <a:chOff x="673443" y="1657541"/>
            <a:chExt cx="1083014" cy="1836600"/>
          </a:xfrm>
        </p:grpSpPr>
        <p:cxnSp>
          <p:nvCxnSpPr>
            <p:cNvPr id="477" name="Google Shape;477;p80"/>
            <p:cNvCxnSpPr/>
            <p:nvPr/>
          </p:nvCxnSpPr>
          <p:spPr>
            <a:xfrm>
              <a:off x="673443" y="1657541"/>
              <a:ext cx="0" cy="1836600"/>
            </a:xfrm>
            <a:prstGeom prst="straightConnector1">
              <a:avLst/>
            </a:prstGeom>
            <a:noFill/>
            <a:ln w="9525" cap="flat" cmpd="sng">
              <a:solidFill>
                <a:schemeClr val="lt1"/>
              </a:solidFill>
              <a:prstDash val="solid"/>
              <a:round/>
              <a:headEnd type="none" w="med" len="med"/>
              <a:tailEnd type="none" w="med" len="med"/>
            </a:ln>
          </p:spPr>
        </p:cxnSp>
        <p:sp>
          <p:nvSpPr>
            <p:cNvPr id="478" name="Google Shape;478;p80"/>
            <p:cNvSpPr/>
            <p:nvPr/>
          </p:nvSpPr>
          <p:spPr>
            <a:xfrm rot="-5400000">
              <a:off x="1591607" y="2448897"/>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32602987"/>
      </p:ext>
    </p:extLst>
  </p:cSld>
  <p:clrMapOvr>
    <a:masterClrMapping/>
  </p:clrMapOvr>
  <p:transition advTm="10636">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106"/>
          <p:cNvSpPr/>
          <p:nvPr/>
        </p:nvSpPr>
        <p:spPr>
          <a:xfrm>
            <a:off x="1359624" y="636619"/>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06"/>
          <p:cNvSpPr/>
          <p:nvPr/>
        </p:nvSpPr>
        <p:spPr>
          <a:xfrm>
            <a:off x="7612743"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06"/>
          <p:cNvSpPr txBox="1">
            <a:spLocks noGrp="1"/>
          </p:cNvSpPr>
          <p:nvPr>
            <p:ph type="subTitle" idx="4294967295"/>
          </p:nvPr>
        </p:nvSpPr>
        <p:spPr>
          <a:xfrm>
            <a:off x="6000766" y="2051825"/>
            <a:ext cx="2011800" cy="196187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latin typeface="Avenir Next LT Pro" panose="020B0504020202020204" pitchFamily="34" charset="77"/>
              </a:rPr>
              <a:t>Observing this graph, it is clear that the Windows operating system has the largest collection of video games, followed by lesser known consoles.</a:t>
            </a:r>
            <a:endParaRPr sz="1400" dirty="0">
              <a:latin typeface="Avenir Next LT Pro" panose="020B0504020202020204" pitchFamily="34" charset="77"/>
            </a:endParaRPr>
          </a:p>
        </p:txBody>
      </p:sp>
      <p:sp>
        <p:nvSpPr>
          <p:cNvPr id="1233" name="Google Shape;1233;p106"/>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Number Of Videogames In The Most Popular Platforms</a:t>
            </a:r>
            <a:endParaRPr sz="2100" dirty="0"/>
          </a:p>
        </p:txBody>
      </p:sp>
      <p:pic>
        <p:nvPicPr>
          <p:cNvPr id="3" name="Picture 2">
            <a:extLst>
              <a:ext uri="{FF2B5EF4-FFF2-40B4-BE49-F238E27FC236}">
                <a16:creationId xmlns:a16="http://schemas.microsoft.com/office/drawing/2014/main" id="{ABCA20B2-17F2-1F05-32F0-F7C6EB7D1897}"/>
              </a:ext>
            </a:extLst>
          </p:cNvPr>
          <p:cNvPicPr>
            <a:picLocks noChangeAspect="1"/>
          </p:cNvPicPr>
          <p:nvPr/>
        </p:nvPicPr>
        <p:blipFill>
          <a:blip r:embed="rId3"/>
          <a:stretch>
            <a:fillRect/>
          </a:stretch>
        </p:blipFill>
        <p:spPr>
          <a:xfrm>
            <a:off x="920515" y="1310442"/>
            <a:ext cx="5021835" cy="3218985"/>
          </a:xfrm>
          <a:prstGeom prst="rect">
            <a:avLst/>
          </a:prstGeom>
        </p:spPr>
      </p:pic>
    </p:spTree>
    <p:extLst>
      <p:ext uri="{BB962C8B-B14F-4D97-AF65-F5344CB8AC3E}">
        <p14:creationId xmlns:p14="http://schemas.microsoft.com/office/powerpoint/2010/main" val="1745963229"/>
      </p:ext>
    </p:extLst>
  </p:cSld>
  <p:clrMapOvr>
    <a:masterClrMapping/>
  </p:clrMapOvr>
  <p:transition advTm="18748">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106"/>
          <p:cNvSpPr/>
          <p:nvPr/>
        </p:nvSpPr>
        <p:spPr>
          <a:xfrm>
            <a:off x="1359624" y="636619"/>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06"/>
          <p:cNvSpPr/>
          <p:nvPr/>
        </p:nvSpPr>
        <p:spPr>
          <a:xfrm>
            <a:off x="7612743"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06"/>
          <p:cNvSpPr txBox="1">
            <a:spLocks noGrp="1"/>
          </p:cNvSpPr>
          <p:nvPr>
            <p:ph type="subTitle" idx="4294967295"/>
          </p:nvPr>
        </p:nvSpPr>
        <p:spPr>
          <a:xfrm>
            <a:off x="6000766" y="1962615"/>
            <a:ext cx="2011800" cy="205108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latin typeface="Avenir Next LT Pro" panose="020B0504020202020204" pitchFamily="34" charset="77"/>
              </a:rPr>
              <a:t>Here we can see that most videogames were released in the 1990’s, possibly caused by the high amount of different vintage consoles/handhelds and platforms of that era</a:t>
            </a:r>
            <a:endParaRPr sz="1400" dirty="0">
              <a:latin typeface="Avenir Next LT Pro" panose="020B0504020202020204" pitchFamily="34" charset="77"/>
            </a:endParaRPr>
          </a:p>
        </p:txBody>
      </p:sp>
      <p:sp>
        <p:nvSpPr>
          <p:cNvPr id="1233" name="Google Shape;1233;p106"/>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Number Of Videogames Per Range Of Release Dates</a:t>
            </a:r>
            <a:endParaRPr sz="2100" dirty="0"/>
          </a:p>
        </p:txBody>
      </p:sp>
      <p:pic>
        <p:nvPicPr>
          <p:cNvPr id="3" name="Picture 2">
            <a:extLst>
              <a:ext uri="{FF2B5EF4-FFF2-40B4-BE49-F238E27FC236}">
                <a16:creationId xmlns:a16="http://schemas.microsoft.com/office/drawing/2014/main" id="{ABCA20B2-17F2-1F05-32F0-F7C6EB7D1897}"/>
              </a:ext>
            </a:extLst>
          </p:cNvPr>
          <p:cNvPicPr>
            <a:picLocks noChangeAspect="1"/>
          </p:cNvPicPr>
          <p:nvPr/>
        </p:nvPicPr>
        <p:blipFill>
          <a:blip r:embed="rId3"/>
          <a:srcRect/>
          <a:stretch/>
        </p:blipFill>
        <p:spPr>
          <a:xfrm>
            <a:off x="999492" y="1310442"/>
            <a:ext cx="4863880" cy="3218985"/>
          </a:xfrm>
          <a:prstGeom prst="rect">
            <a:avLst/>
          </a:prstGeom>
        </p:spPr>
      </p:pic>
    </p:spTree>
    <p:extLst>
      <p:ext uri="{BB962C8B-B14F-4D97-AF65-F5344CB8AC3E}">
        <p14:creationId xmlns:p14="http://schemas.microsoft.com/office/powerpoint/2010/main" val="3456064362"/>
      </p:ext>
    </p:extLst>
  </p:cSld>
  <p:clrMapOvr>
    <a:masterClrMapping/>
  </p:clrMapOvr>
  <p:transition advTm="11569">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8" name="Google Shape;1228;p106"/>
          <p:cNvSpPr txBox="1">
            <a:spLocks noGrp="1"/>
          </p:cNvSpPr>
          <p:nvPr>
            <p:ph type="subTitle" idx="4294967295"/>
          </p:nvPr>
        </p:nvSpPr>
        <p:spPr>
          <a:xfrm>
            <a:off x="6000766" y="1962615"/>
            <a:ext cx="2011800" cy="205108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latin typeface="Avenir Next LT Pro" panose="020B0504020202020204" pitchFamily="34" charset="77"/>
              </a:rPr>
              <a:t>Observing this graph, we cannot exactly pinpoint a correlation between the supported platform of a videogame in respect to its rating or release date</a:t>
            </a:r>
            <a:endParaRPr sz="1400" dirty="0">
              <a:latin typeface="Avenir Next LT Pro" panose="020B0504020202020204" pitchFamily="34" charset="77"/>
            </a:endParaRPr>
          </a:p>
        </p:txBody>
      </p:sp>
      <p:pic>
        <p:nvPicPr>
          <p:cNvPr id="3" name="Picture 2">
            <a:extLst>
              <a:ext uri="{FF2B5EF4-FFF2-40B4-BE49-F238E27FC236}">
                <a16:creationId xmlns:a16="http://schemas.microsoft.com/office/drawing/2014/main" id="{ABCA20B2-17F2-1F05-32F0-F7C6EB7D1897}"/>
              </a:ext>
            </a:extLst>
          </p:cNvPr>
          <p:cNvPicPr>
            <a:picLocks noChangeAspect="1"/>
          </p:cNvPicPr>
          <p:nvPr/>
        </p:nvPicPr>
        <p:blipFill>
          <a:blip r:embed="rId3"/>
          <a:srcRect/>
          <a:stretch/>
        </p:blipFill>
        <p:spPr>
          <a:xfrm>
            <a:off x="999492" y="1389508"/>
            <a:ext cx="4863880" cy="3060852"/>
          </a:xfrm>
          <a:prstGeom prst="rect">
            <a:avLst/>
          </a:prstGeom>
        </p:spPr>
      </p:pic>
      <p:sp>
        <p:nvSpPr>
          <p:cNvPr id="5" name="Google Shape;1233;p106">
            <a:extLst>
              <a:ext uri="{FF2B5EF4-FFF2-40B4-BE49-F238E27FC236}">
                <a16:creationId xmlns:a16="http://schemas.microsoft.com/office/drawing/2014/main" id="{A8DA42EE-E652-ECA7-B6EC-05CBC5CE7BB1}"/>
              </a:ext>
            </a:extLst>
          </p:cNvPr>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t>Number Of Supported Languages in Videogames Of Different Platforms with More Than 1000 Videogames &amp; Their relation with Review Scores And Release Dates</a:t>
            </a:r>
          </a:p>
        </p:txBody>
      </p:sp>
    </p:spTree>
    <p:extLst>
      <p:ext uri="{BB962C8B-B14F-4D97-AF65-F5344CB8AC3E}">
        <p14:creationId xmlns:p14="http://schemas.microsoft.com/office/powerpoint/2010/main" val="3550166660"/>
      </p:ext>
    </p:extLst>
  </p:cSld>
  <p:clrMapOvr>
    <a:masterClrMapping/>
  </p:clrMapOvr>
  <p:transition advTm="13998">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8" name="Google Shape;1228;p106"/>
          <p:cNvSpPr txBox="1">
            <a:spLocks noGrp="1"/>
          </p:cNvSpPr>
          <p:nvPr>
            <p:ph type="subTitle" idx="4294967295"/>
          </p:nvPr>
        </p:nvSpPr>
        <p:spPr>
          <a:xfrm>
            <a:off x="6000766" y="2401229"/>
            <a:ext cx="2011800" cy="161247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latin typeface="Avenir Next LT Pro" panose="020B0504020202020204" pitchFamily="34" charset="77"/>
              </a:rPr>
              <a:t>The absence of correlation between the platforms and rating is also noticeable here..</a:t>
            </a:r>
            <a:endParaRPr sz="1400" dirty="0">
              <a:latin typeface="Avenir Next LT Pro" panose="020B0504020202020204" pitchFamily="34" charset="77"/>
            </a:endParaRPr>
          </a:p>
        </p:txBody>
      </p:sp>
      <p:pic>
        <p:nvPicPr>
          <p:cNvPr id="3" name="Picture 2">
            <a:extLst>
              <a:ext uri="{FF2B5EF4-FFF2-40B4-BE49-F238E27FC236}">
                <a16:creationId xmlns:a16="http://schemas.microsoft.com/office/drawing/2014/main" id="{ABCA20B2-17F2-1F05-32F0-F7C6EB7D1897}"/>
              </a:ext>
            </a:extLst>
          </p:cNvPr>
          <p:cNvPicPr>
            <a:picLocks noChangeAspect="1"/>
          </p:cNvPicPr>
          <p:nvPr/>
        </p:nvPicPr>
        <p:blipFill>
          <a:blip r:embed="rId3"/>
          <a:srcRect/>
          <a:stretch/>
        </p:blipFill>
        <p:spPr>
          <a:xfrm>
            <a:off x="1256371" y="1190364"/>
            <a:ext cx="4579434" cy="3605834"/>
          </a:xfrm>
          <a:prstGeom prst="rect">
            <a:avLst/>
          </a:prstGeom>
        </p:spPr>
      </p:pic>
      <p:sp>
        <p:nvSpPr>
          <p:cNvPr id="5" name="Google Shape;1233;p106">
            <a:extLst>
              <a:ext uri="{FF2B5EF4-FFF2-40B4-BE49-F238E27FC236}">
                <a16:creationId xmlns:a16="http://schemas.microsoft.com/office/drawing/2014/main" id="{C9752DB8-5144-4D66-1998-AD1B4EA109FA}"/>
              </a:ext>
            </a:extLst>
          </p:cNvPr>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Number Of Videogames In Platforms With More Than 1000 Videogames In Regards To Their Rating</a:t>
            </a:r>
            <a:endParaRPr sz="2100" dirty="0"/>
          </a:p>
        </p:txBody>
      </p:sp>
    </p:spTree>
    <p:extLst>
      <p:ext uri="{BB962C8B-B14F-4D97-AF65-F5344CB8AC3E}">
        <p14:creationId xmlns:p14="http://schemas.microsoft.com/office/powerpoint/2010/main" val="2970766290"/>
      </p:ext>
    </p:extLst>
  </p:cSld>
  <p:clrMapOvr>
    <a:masterClrMapping/>
  </p:clrMapOvr>
  <p:transition advTm="25175">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106"/>
          <p:cNvSpPr/>
          <p:nvPr/>
        </p:nvSpPr>
        <p:spPr>
          <a:xfrm>
            <a:off x="1359624" y="636619"/>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06"/>
          <p:cNvSpPr/>
          <p:nvPr/>
        </p:nvSpPr>
        <p:spPr>
          <a:xfrm>
            <a:off x="7612743"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06"/>
          <p:cNvSpPr txBox="1">
            <a:spLocks noGrp="1"/>
          </p:cNvSpPr>
          <p:nvPr>
            <p:ph type="subTitle" idx="4294967295"/>
          </p:nvPr>
        </p:nvSpPr>
        <p:spPr>
          <a:xfrm>
            <a:off x="6000766" y="2095538"/>
            <a:ext cx="2011800" cy="235187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latin typeface="Avenir Next LT Pro" panose="020B0504020202020204" pitchFamily="34" charset="77"/>
              </a:rPr>
              <a:t>Now is the time to implement mathematics in order to try and find correlations between the different attributes of videogames</a:t>
            </a:r>
            <a:endParaRPr sz="1400" dirty="0">
              <a:latin typeface="Avenir Next LT Pro" panose="020B0504020202020204" pitchFamily="34" charset="77"/>
            </a:endParaRPr>
          </a:p>
        </p:txBody>
      </p:sp>
      <p:sp>
        <p:nvSpPr>
          <p:cNvPr id="1233" name="Google Shape;1233;p106"/>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Chi-Square Test Of Independence</a:t>
            </a:r>
            <a:endParaRPr sz="2100" dirty="0"/>
          </a:p>
        </p:txBody>
      </p:sp>
      <p:pic>
        <p:nvPicPr>
          <p:cNvPr id="3" name="Picture 2">
            <a:extLst>
              <a:ext uri="{FF2B5EF4-FFF2-40B4-BE49-F238E27FC236}">
                <a16:creationId xmlns:a16="http://schemas.microsoft.com/office/drawing/2014/main" id="{ABCA20B2-17F2-1F05-32F0-F7C6EB7D1897}"/>
              </a:ext>
            </a:extLst>
          </p:cNvPr>
          <p:cNvPicPr>
            <a:picLocks noChangeAspect="1"/>
          </p:cNvPicPr>
          <p:nvPr/>
        </p:nvPicPr>
        <p:blipFill>
          <a:blip r:embed="rId3"/>
          <a:srcRect/>
          <a:stretch/>
        </p:blipFill>
        <p:spPr>
          <a:xfrm>
            <a:off x="1131434" y="2147576"/>
            <a:ext cx="4731938" cy="1544717"/>
          </a:xfrm>
          <a:prstGeom prst="rect">
            <a:avLst/>
          </a:prstGeom>
        </p:spPr>
      </p:pic>
    </p:spTree>
    <p:extLst>
      <p:ext uri="{BB962C8B-B14F-4D97-AF65-F5344CB8AC3E}">
        <p14:creationId xmlns:p14="http://schemas.microsoft.com/office/powerpoint/2010/main" val="3809886106"/>
      </p:ext>
    </p:extLst>
  </p:cSld>
  <p:clrMapOvr>
    <a:masterClrMapping/>
  </p:clrMapOvr>
  <p:transition advTm="15618">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106"/>
          <p:cNvSpPr/>
          <p:nvPr/>
        </p:nvSpPr>
        <p:spPr>
          <a:xfrm>
            <a:off x="1359624" y="636619"/>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06"/>
          <p:cNvSpPr/>
          <p:nvPr/>
        </p:nvSpPr>
        <p:spPr>
          <a:xfrm>
            <a:off x="7612743"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06"/>
          <p:cNvSpPr txBox="1">
            <a:spLocks noGrp="1"/>
          </p:cNvSpPr>
          <p:nvPr>
            <p:ph type="subTitle" idx="4294967295"/>
          </p:nvPr>
        </p:nvSpPr>
        <p:spPr>
          <a:xfrm>
            <a:off x="6000766" y="1827911"/>
            <a:ext cx="2011800" cy="235187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latin typeface="Avenir Next LT Pro" panose="020B0504020202020204" pitchFamily="34" charset="77"/>
              </a:rPr>
              <a:t>The Chi-Square test gave us the general idea that there is indeed a </a:t>
            </a:r>
            <a:r>
              <a:rPr lang="en-US" sz="1400" dirty="0" err="1">
                <a:latin typeface="Avenir Next LT Pro" panose="020B0504020202020204" pitchFamily="34" charset="77"/>
              </a:rPr>
              <a:t>ceetain</a:t>
            </a:r>
            <a:r>
              <a:rPr lang="en-US" sz="1400" dirty="0">
                <a:latin typeface="Avenir Next LT Pro" panose="020B0504020202020204" pitchFamily="34" charset="77"/>
              </a:rPr>
              <a:t> degree of correlation between the attributes, we shall keep this in mind as we proceed to the next phases</a:t>
            </a:r>
            <a:endParaRPr sz="1400" dirty="0">
              <a:latin typeface="Avenir Next LT Pro" panose="020B0504020202020204" pitchFamily="34" charset="77"/>
            </a:endParaRPr>
          </a:p>
        </p:txBody>
      </p:sp>
      <p:sp>
        <p:nvSpPr>
          <p:cNvPr id="1233" name="Google Shape;1233;p106"/>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Chi-Square Test Of Independence</a:t>
            </a:r>
            <a:endParaRPr sz="2100" dirty="0"/>
          </a:p>
        </p:txBody>
      </p:sp>
      <p:pic>
        <p:nvPicPr>
          <p:cNvPr id="3" name="Picture 2">
            <a:extLst>
              <a:ext uri="{FF2B5EF4-FFF2-40B4-BE49-F238E27FC236}">
                <a16:creationId xmlns:a16="http://schemas.microsoft.com/office/drawing/2014/main" id="{ABCA20B2-17F2-1F05-32F0-F7C6EB7D1897}"/>
              </a:ext>
            </a:extLst>
          </p:cNvPr>
          <p:cNvPicPr>
            <a:picLocks noChangeAspect="1"/>
          </p:cNvPicPr>
          <p:nvPr/>
        </p:nvPicPr>
        <p:blipFill>
          <a:blip r:embed="rId3"/>
          <a:srcRect/>
          <a:stretch/>
        </p:blipFill>
        <p:spPr>
          <a:xfrm>
            <a:off x="1549965" y="1090862"/>
            <a:ext cx="4201211" cy="3592650"/>
          </a:xfrm>
          <a:prstGeom prst="rect">
            <a:avLst/>
          </a:prstGeom>
        </p:spPr>
      </p:pic>
    </p:spTree>
    <p:extLst>
      <p:ext uri="{BB962C8B-B14F-4D97-AF65-F5344CB8AC3E}">
        <p14:creationId xmlns:p14="http://schemas.microsoft.com/office/powerpoint/2010/main" val="2673040668"/>
      </p:ext>
    </p:extLst>
  </p:cSld>
  <p:clrMapOvr>
    <a:masterClrMapping/>
  </p:clrMapOvr>
  <p:transition advTm="15166">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106"/>
          <p:cNvSpPr/>
          <p:nvPr/>
        </p:nvSpPr>
        <p:spPr>
          <a:xfrm>
            <a:off x="1359624" y="636619"/>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06"/>
          <p:cNvSpPr/>
          <p:nvPr/>
        </p:nvSpPr>
        <p:spPr>
          <a:xfrm>
            <a:off x="7612743"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06"/>
          <p:cNvSpPr txBox="1">
            <a:spLocks noGrp="1"/>
          </p:cNvSpPr>
          <p:nvPr>
            <p:ph type="subTitle" idx="4294967295"/>
          </p:nvPr>
        </p:nvSpPr>
        <p:spPr>
          <a:xfrm>
            <a:off x="6000766" y="2095538"/>
            <a:ext cx="2011800" cy="235187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latin typeface="Avenir Next LT Pro" panose="020B0504020202020204" pitchFamily="34" charset="77"/>
              </a:rPr>
              <a:t>As a final attempt, we applied the Pearson Correlation Coefficient on a sub-set of the attributes but it seems to yield unhelpful results.</a:t>
            </a:r>
            <a:endParaRPr sz="1400" dirty="0">
              <a:latin typeface="Avenir Next LT Pro" panose="020B0504020202020204" pitchFamily="34" charset="77"/>
            </a:endParaRPr>
          </a:p>
        </p:txBody>
      </p:sp>
      <p:sp>
        <p:nvSpPr>
          <p:cNvPr id="1233" name="Google Shape;1233;p106"/>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Pearson Correlation Coefficient</a:t>
            </a:r>
            <a:endParaRPr sz="2100" dirty="0"/>
          </a:p>
        </p:txBody>
      </p:sp>
      <p:pic>
        <p:nvPicPr>
          <p:cNvPr id="3" name="Picture 2">
            <a:extLst>
              <a:ext uri="{FF2B5EF4-FFF2-40B4-BE49-F238E27FC236}">
                <a16:creationId xmlns:a16="http://schemas.microsoft.com/office/drawing/2014/main" id="{ABCA20B2-17F2-1F05-32F0-F7C6EB7D1897}"/>
              </a:ext>
            </a:extLst>
          </p:cNvPr>
          <p:cNvPicPr>
            <a:picLocks noChangeAspect="1"/>
          </p:cNvPicPr>
          <p:nvPr/>
        </p:nvPicPr>
        <p:blipFill>
          <a:blip r:embed="rId3"/>
          <a:srcRect/>
          <a:stretch/>
        </p:blipFill>
        <p:spPr>
          <a:xfrm>
            <a:off x="1131434" y="2367299"/>
            <a:ext cx="4731938" cy="1105270"/>
          </a:xfrm>
          <a:prstGeom prst="rect">
            <a:avLst/>
          </a:prstGeom>
        </p:spPr>
      </p:pic>
    </p:spTree>
    <p:extLst>
      <p:ext uri="{BB962C8B-B14F-4D97-AF65-F5344CB8AC3E}">
        <p14:creationId xmlns:p14="http://schemas.microsoft.com/office/powerpoint/2010/main" val="1814183507"/>
      </p:ext>
    </p:extLst>
  </p:cSld>
  <p:clrMapOvr>
    <a:masterClrMapping/>
  </p:clrMapOvr>
  <p:transition advTm="18048">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74"/>
        <p:cNvGrpSpPr/>
        <p:nvPr/>
      </p:nvGrpSpPr>
      <p:grpSpPr>
        <a:xfrm>
          <a:off x="0" y="0"/>
          <a:ext cx="0" cy="0"/>
          <a:chOff x="0" y="0"/>
          <a:chExt cx="0" cy="0"/>
        </a:xfrm>
      </p:grpSpPr>
      <p:sp>
        <p:nvSpPr>
          <p:cNvPr id="1575" name="Google Shape;1575;p120"/>
          <p:cNvSpPr txBox="1">
            <a:spLocks noGrp="1"/>
          </p:cNvSpPr>
          <p:nvPr>
            <p:ph type="title"/>
          </p:nvPr>
        </p:nvSpPr>
        <p:spPr>
          <a:xfrm>
            <a:off x="1407325" y="14178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EDA - CONCLUSION</a:t>
            </a:r>
            <a:endParaRPr dirty="0"/>
          </a:p>
        </p:txBody>
      </p:sp>
      <p:sp>
        <p:nvSpPr>
          <p:cNvPr id="1576" name="Google Shape;1576;p120"/>
          <p:cNvSpPr txBox="1">
            <a:spLocks noGrp="1"/>
          </p:cNvSpPr>
          <p:nvPr>
            <p:ph type="body" idx="1"/>
          </p:nvPr>
        </p:nvSpPr>
        <p:spPr>
          <a:xfrm>
            <a:off x="1407324" y="2251800"/>
            <a:ext cx="3774275" cy="193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latin typeface="Avenir Next LT Pro" panose="020B0504020202020204" pitchFamily="34" charset="77"/>
              </a:rPr>
              <a:t>It seems we cannot deduce a definitive connection between the different attributes of videogames. This is a good time to employ our final strategy</a:t>
            </a:r>
            <a:endParaRPr dirty="0">
              <a:latin typeface="Avenir Next LT Pro" panose="020B0504020202020204" pitchFamily="34" charset="77"/>
            </a:endParaRPr>
          </a:p>
        </p:txBody>
      </p:sp>
      <p:cxnSp>
        <p:nvCxnSpPr>
          <p:cNvPr id="1577" name="Google Shape;1577;p120"/>
          <p:cNvCxnSpPr/>
          <p:nvPr/>
        </p:nvCxnSpPr>
        <p:spPr>
          <a:xfrm rot="10800000">
            <a:off x="1180009" y="-7870"/>
            <a:ext cx="0" cy="1836600"/>
          </a:xfrm>
          <a:prstGeom prst="straightConnector1">
            <a:avLst/>
          </a:prstGeom>
          <a:noFill/>
          <a:ln w="9525" cap="flat" cmpd="sng">
            <a:solidFill>
              <a:schemeClr val="lt1"/>
            </a:solidFill>
            <a:prstDash val="solid"/>
            <a:round/>
            <a:headEnd type="none" w="med" len="med"/>
            <a:tailEnd type="none" w="med" len="med"/>
          </a:ln>
        </p:spPr>
      </p:cxnSp>
      <p:sp>
        <p:nvSpPr>
          <p:cNvPr id="1578" name="Google Shape;1578;p120"/>
          <p:cNvSpPr/>
          <p:nvPr/>
        </p:nvSpPr>
        <p:spPr>
          <a:xfrm>
            <a:off x="1097499" y="182874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9120082"/>
      </p:ext>
    </p:extLst>
  </p:cSld>
  <p:clrMapOvr>
    <a:masterClrMapping/>
  </p:clrMapOvr>
  <p:transition advTm="18081">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75">
            <a:hlinkClick r:id="" action="ppaction://noaction"/>
          </p:cNvPr>
          <p:cNvSpPr/>
          <p:nvPr/>
        </p:nvSpPr>
        <p:spPr>
          <a:xfrm flipH="1">
            <a:off x="4533884" y="3909457"/>
            <a:ext cx="609000" cy="5277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5">
            <a:hlinkClick r:id="" action="ppaction://noaction"/>
          </p:cNvPr>
          <p:cNvSpPr/>
          <p:nvPr/>
        </p:nvSpPr>
        <p:spPr>
          <a:xfrm>
            <a:off x="4000475" y="3360784"/>
            <a:ext cx="609000" cy="5277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5">
            <a:hlinkClick r:id="rId3" action="ppaction://hlinksldjump"/>
          </p:cNvPr>
          <p:cNvSpPr/>
          <p:nvPr/>
        </p:nvSpPr>
        <p:spPr>
          <a:xfrm flipH="1">
            <a:off x="4533884" y="1714303"/>
            <a:ext cx="609000" cy="5277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0" name="Google Shape;350;p75"/>
          <p:cNvCxnSpPr>
            <a:stCxn id="349" idx="3"/>
          </p:cNvCxnSpPr>
          <p:nvPr/>
        </p:nvCxnSpPr>
        <p:spPr>
          <a:xfrm>
            <a:off x="5142884" y="1978153"/>
            <a:ext cx="461700" cy="0"/>
          </a:xfrm>
          <a:prstGeom prst="straightConnector1">
            <a:avLst/>
          </a:prstGeom>
          <a:noFill/>
          <a:ln w="9525" cap="flat" cmpd="sng">
            <a:solidFill>
              <a:schemeClr val="accent2"/>
            </a:solidFill>
            <a:prstDash val="solid"/>
            <a:round/>
            <a:headEnd type="none" w="med" len="med"/>
            <a:tailEnd type="oval" w="med" len="med"/>
          </a:ln>
        </p:spPr>
      </p:cxnSp>
      <p:sp>
        <p:nvSpPr>
          <p:cNvPr id="351" name="Google Shape;351;p75">
            <a:hlinkClick r:id="" action="ppaction://noaction"/>
          </p:cNvPr>
          <p:cNvSpPr/>
          <p:nvPr/>
        </p:nvSpPr>
        <p:spPr>
          <a:xfrm flipH="1">
            <a:off x="4533884" y="2812038"/>
            <a:ext cx="609000" cy="5277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 name="Google Shape;352;p75"/>
          <p:cNvCxnSpPr>
            <a:stCxn id="351" idx="3"/>
          </p:cNvCxnSpPr>
          <p:nvPr/>
        </p:nvCxnSpPr>
        <p:spPr>
          <a:xfrm>
            <a:off x="5142884" y="3075888"/>
            <a:ext cx="461700" cy="0"/>
          </a:xfrm>
          <a:prstGeom prst="straightConnector1">
            <a:avLst/>
          </a:prstGeom>
          <a:noFill/>
          <a:ln w="9525" cap="flat" cmpd="sng">
            <a:solidFill>
              <a:schemeClr val="accent2"/>
            </a:solidFill>
            <a:prstDash val="solid"/>
            <a:round/>
            <a:headEnd type="none" w="med" len="med"/>
            <a:tailEnd type="oval" w="med" len="med"/>
          </a:ln>
        </p:spPr>
      </p:cxnSp>
      <p:sp>
        <p:nvSpPr>
          <p:cNvPr id="353" name="Google Shape;353;p75">
            <a:hlinkClick r:id="" action="ppaction://noaction"/>
          </p:cNvPr>
          <p:cNvSpPr/>
          <p:nvPr/>
        </p:nvSpPr>
        <p:spPr>
          <a:xfrm>
            <a:off x="4000475" y="2263056"/>
            <a:ext cx="609000" cy="5277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4" name="Google Shape;354;p75"/>
          <p:cNvCxnSpPr>
            <a:stCxn id="353" idx="3"/>
          </p:cNvCxnSpPr>
          <p:nvPr/>
        </p:nvCxnSpPr>
        <p:spPr>
          <a:xfrm rot="10800000">
            <a:off x="3538775" y="2526906"/>
            <a:ext cx="461700" cy="0"/>
          </a:xfrm>
          <a:prstGeom prst="straightConnector1">
            <a:avLst/>
          </a:prstGeom>
          <a:noFill/>
          <a:ln w="9525" cap="flat" cmpd="sng">
            <a:solidFill>
              <a:schemeClr val="accent2"/>
            </a:solidFill>
            <a:prstDash val="solid"/>
            <a:round/>
            <a:headEnd type="none" w="med" len="med"/>
            <a:tailEnd type="oval" w="med" len="med"/>
          </a:ln>
        </p:spPr>
      </p:cxnSp>
      <p:sp>
        <p:nvSpPr>
          <p:cNvPr id="355" name="Google Shape;355;p75">
            <a:hlinkClick r:id="rId4" action="ppaction://hlinksldjump"/>
          </p:cNvPr>
          <p:cNvSpPr/>
          <p:nvPr/>
        </p:nvSpPr>
        <p:spPr>
          <a:xfrm>
            <a:off x="4000475" y="1165575"/>
            <a:ext cx="609000" cy="5277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6" name="Google Shape;356;p75"/>
          <p:cNvCxnSpPr>
            <a:stCxn id="355" idx="3"/>
          </p:cNvCxnSpPr>
          <p:nvPr/>
        </p:nvCxnSpPr>
        <p:spPr>
          <a:xfrm rot="10800000">
            <a:off x="3538775" y="1429425"/>
            <a:ext cx="461700" cy="0"/>
          </a:xfrm>
          <a:prstGeom prst="straightConnector1">
            <a:avLst/>
          </a:prstGeom>
          <a:noFill/>
          <a:ln w="9525" cap="flat" cmpd="sng">
            <a:solidFill>
              <a:schemeClr val="accent2"/>
            </a:solidFill>
            <a:prstDash val="solid"/>
            <a:round/>
            <a:headEnd type="none" w="med" len="med"/>
            <a:tailEnd type="oval" w="med" len="med"/>
          </a:ln>
        </p:spPr>
      </p:cxnSp>
      <p:sp>
        <p:nvSpPr>
          <p:cNvPr id="357" name="Google Shape;357;p75"/>
          <p:cNvSpPr txBox="1">
            <a:spLocks noGrp="1"/>
          </p:cNvSpPr>
          <p:nvPr>
            <p:ph type="title" idx="2"/>
          </p:nvPr>
        </p:nvSpPr>
        <p:spPr>
          <a:xfrm>
            <a:off x="4114753" y="1267017"/>
            <a:ext cx="4131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358" name="Google Shape;358;p75"/>
          <p:cNvSpPr txBox="1">
            <a:spLocks noGrp="1"/>
          </p:cNvSpPr>
          <p:nvPr>
            <p:ph type="ctrTitle"/>
          </p:nvPr>
        </p:nvSpPr>
        <p:spPr>
          <a:xfrm flipH="1">
            <a:off x="1169775" y="1081231"/>
            <a:ext cx="2298900" cy="317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Research Question</a:t>
            </a:r>
            <a:endParaRPr dirty="0"/>
          </a:p>
        </p:txBody>
      </p:sp>
      <p:sp>
        <p:nvSpPr>
          <p:cNvPr id="359" name="Google Shape;359;p75"/>
          <p:cNvSpPr txBox="1">
            <a:spLocks noGrp="1"/>
          </p:cNvSpPr>
          <p:nvPr>
            <p:ph type="subTitle" idx="1"/>
          </p:nvPr>
        </p:nvSpPr>
        <p:spPr>
          <a:xfrm flipH="1">
            <a:off x="901275" y="1330440"/>
            <a:ext cx="2567400" cy="463500"/>
          </a:xfrm>
          <a:prstGeom prst="rect">
            <a:avLst/>
          </a:prstGeom>
        </p:spPr>
        <p:txBody>
          <a:bodyPr spcFirstLastPara="1" wrap="square" lIns="91425" tIns="91425" rIns="91425" bIns="91425" anchor="ctr" anchorCtr="0">
            <a:noAutofit/>
          </a:bodyPr>
          <a:lstStyle/>
          <a:p>
            <a:pPr marL="0" lvl="0" indent="0" algn="r" rtl="0">
              <a:lnSpc>
                <a:spcPts val="1520"/>
              </a:lnSpc>
              <a:spcBef>
                <a:spcPts val="0"/>
              </a:spcBef>
              <a:spcAft>
                <a:spcPts val="0"/>
              </a:spcAft>
              <a:buNone/>
            </a:pPr>
            <a:r>
              <a:rPr lang="en" dirty="0">
                <a:latin typeface="Avenir Next LT Pro" panose="020B0504020202020204" pitchFamily="34" charset="77"/>
              </a:rPr>
              <a:t>The subject we are about to discuss</a:t>
            </a:r>
            <a:endParaRPr dirty="0">
              <a:latin typeface="Avenir Next LT Pro" panose="020B0504020202020204" pitchFamily="34" charset="77"/>
            </a:endParaRPr>
          </a:p>
        </p:txBody>
      </p:sp>
      <p:sp>
        <p:nvSpPr>
          <p:cNvPr id="360" name="Google Shape;360;p75"/>
          <p:cNvSpPr txBox="1">
            <a:spLocks noGrp="1"/>
          </p:cNvSpPr>
          <p:nvPr>
            <p:ph type="ctrTitle" idx="4"/>
          </p:nvPr>
        </p:nvSpPr>
        <p:spPr>
          <a:xfrm>
            <a:off x="5675275" y="1678960"/>
            <a:ext cx="2298900" cy="31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 Acquisition</a:t>
            </a:r>
            <a:endParaRPr dirty="0"/>
          </a:p>
        </p:txBody>
      </p:sp>
      <p:sp>
        <p:nvSpPr>
          <p:cNvPr id="361" name="Google Shape;361;p75"/>
          <p:cNvSpPr txBox="1">
            <a:spLocks noGrp="1"/>
          </p:cNvSpPr>
          <p:nvPr>
            <p:ph type="ctrTitle" idx="7"/>
          </p:nvPr>
        </p:nvSpPr>
        <p:spPr>
          <a:xfrm flipH="1">
            <a:off x="73479" y="2161987"/>
            <a:ext cx="3395196" cy="317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Handling of Acquired Data</a:t>
            </a:r>
            <a:endParaRPr dirty="0"/>
          </a:p>
        </p:txBody>
      </p:sp>
      <p:sp>
        <p:nvSpPr>
          <p:cNvPr id="362" name="Google Shape;362;p75"/>
          <p:cNvSpPr txBox="1">
            <a:spLocks noGrp="1"/>
          </p:cNvSpPr>
          <p:nvPr>
            <p:ph type="title" idx="3"/>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363" name="Google Shape;363;p75"/>
          <p:cNvSpPr/>
          <p:nvPr/>
        </p:nvSpPr>
        <p:spPr>
          <a:xfrm>
            <a:off x="2738762"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5"/>
          <p:cNvSpPr/>
          <p:nvPr/>
        </p:nvSpPr>
        <p:spPr>
          <a:xfrm>
            <a:off x="6227437"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5"/>
          <p:cNvSpPr txBox="1">
            <a:spLocks noGrp="1"/>
          </p:cNvSpPr>
          <p:nvPr>
            <p:ph type="subTitle" idx="5"/>
          </p:nvPr>
        </p:nvSpPr>
        <p:spPr>
          <a:xfrm>
            <a:off x="5675275" y="1846521"/>
            <a:ext cx="2567400" cy="46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Avenir Next LT Pro" panose="020B0504020202020204" pitchFamily="34" charset="77"/>
              </a:rPr>
              <a:t>Web scraping / crawling</a:t>
            </a:r>
            <a:endParaRPr dirty="0">
              <a:latin typeface="Avenir Next LT Pro" panose="020B0504020202020204" pitchFamily="34" charset="77"/>
            </a:endParaRPr>
          </a:p>
        </p:txBody>
      </p:sp>
      <p:sp>
        <p:nvSpPr>
          <p:cNvPr id="366" name="Google Shape;366;p75"/>
          <p:cNvSpPr txBox="1">
            <a:spLocks noGrp="1"/>
          </p:cNvSpPr>
          <p:nvPr>
            <p:ph type="title" idx="6"/>
          </p:nvPr>
        </p:nvSpPr>
        <p:spPr>
          <a:xfrm flipH="1">
            <a:off x="4656917" y="1807593"/>
            <a:ext cx="4131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367" name="Google Shape;367;p75"/>
          <p:cNvSpPr txBox="1">
            <a:spLocks noGrp="1"/>
          </p:cNvSpPr>
          <p:nvPr>
            <p:ph type="subTitle" idx="8"/>
          </p:nvPr>
        </p:nvSpPr>
        <p:spPr>
          <a:xfrm flipH="1">
            <a:off x="424543" y="2427518"/>
            <a:ext cx="3044132" cy="463500"/>
          </a:xfrm>
          <a:prstGeom prst="rect">
            <a:avLst/>
          </a:prstGeom>
        </p:spPr>
        <p:txBody>
          <a:bodyPr spcFirstLastPara="1" wrap="square" lIns="91425" tIns="91425" rIns="91425" bIns="91425" anchor="ctr" anchorCtr="0">
            <a:noAutofit/>
          </a:bodyPr>
          <a:lstStyle/>
          <a:p>
            <a:pPr marL="0" lvl="0" indent="0" algn="r" rtl="0">
              <a:lnSpc>
                <a:spcPts val="1520"/>
              </a:lnSpc>
              <a:spcBef>
                <a:spcPts val="0"/>
              </a:spcBef>
              <a:spcAft>
                <a:spcPts val="0"/>
              </a:spcAft>
              <a:buNone/>
            </a:pPr>
            <a:r>
              <a:rPr lang="en" dirty="0">
                <a:latin typeface="Avenir Next LT Pro" panose="020B0504020202020204" pitchFamily="34" charset="77"/>
              </a:rPr>
              <a:t>Cleaning and preparing the acquired data, for analysis</a:t>
            </a:r>
            <a:endParaRPr dirty="0">
              <a:latin typeface="Avenir Next LT Pro" panose="020B0504020202020204" pitchFamily="34" charset="77"/>
            </a:endParaRPr>
          </a:p>
        </p:txBody>
      </p:sp>
      <p:sp>
        <p:nvSpPr>
          <p:cNvPr id="368" name="Google Shape;368;p75"/>
          <p:cNvSpPr txBox="1">
            <a:spLocks noGrp="1"/>
          </p:cNvSpPr>
          <p:nvPr>
            <p:ph type="title" idx="9"/>
          </p:nvPr>
        </p:nvSpPr>
        <p:spPr>
          <a:xfrm>
            <a:off x="4122917" y="2355915"/>
            <a:ext cx="4131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369" name="Google Shape;369;p75"/>
          <p:cNvSpPr txBox="1">
            <a:spLocks noGrp="1"/>
          </p:cNvSpPr>
          <p:nvPr>
            <p:ph type="ctrTitle" idx="13"/>
          </p:nvPr>
        </p:nvSpPr>
        <p:spPr>
          <a:xfrm>
            <a:off x="5675275" y="2809330"/>
            <a:ext cx="2298900" cy="31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EDA</a:t>
            </a:r>
            <a:endParaRPr dirty="0"/>
          </a:p>
        </p:txBody>
      </p:sp>
      <p:sp>
        <p:nvSpPr>
          <p:cNvPr id="370" name="Google Shape;370;p75"/>
          <p:cNvSpPr txBox="1">
            <a:spLocks noGrp="1"/>
          </p:cNvSpPr>
          <p:nvPr>
            <p:ph type="subTitle" idx="14"/>
          </p:nvPr>
        </p:nvSpPr>
        <p:spPr>
          <a:xfrm>
            <a:off x="5675275" y="2952401"/>
            <a:ext cx="2567400" cy="46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Avenir Next LT Pro" panose="020B0504020202020204" pitchFamily="34" charset="77"/>
              </a:rPr>
              <a:t>Exploratory Data Analysis</a:t>
            </a:r>
            <a:endParaRPr dirty="0">
              <a:latin typeface="Avenir Next LT Pro" panose="020B0504020202020204" pitchFamily="34" charset="77"/>
            </a:endParaRPr>
          </a:p>
        </p:txBody>
      </p:sp>
      <p:sp>
        <p:nvSpPr>
          <p:cNvPr id="371" name="Google Shape;371;p75"/>
          <p:cNvSpPr txBox="1">
            <a:spLocks noGrp="1"/>
          </p:cNvSpPr>
          <p:nvPr>
            <p:ph type="title" idx="15"/>
          </p:nvPr>
        </p:nvSpPr>
        <p:spPr>
          <a:xfrm flipH="1">
            <a:off x="4640589" y="2913238"/>
            <a:ext cx="4131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a:t>
            </a:r>
            <a:endParaRPr dirty="0"/>
          </a:p>
        </p:txBody>
      </p:sp>
      <p:sp>
        <p:nvSpPr>
          <p:cNvPr id="372" name="Google Shape;372;p75"/>
          <p:cNvSpPr txBox="1">
            <a:spLocks noGrp="1"/>
          </p:cNvSpPr>
          <p:nvPr>
            <p:ph type="ctrTitle" idx="16"/>
          </p:nvPr>
        </p:nvSpPr>
        <p:spPr>
          <a:xfrm flipH="1">
            <a:off x="1169775" y="3285145"/>
            <a:ext cx="2298900" cy="317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Machine Learning</a:t>
            </a:r>
            <a:endParaRPr dirty="0"/>
          </a:p>
        </p:txBody>
      </p:sp>
      <p:sp>
        <p:nvSpPr>
          <p:cNvPr id="373" name="Google Shape;373;p75"/>
          <p:cNvSpPr txBox="1">
            <a:spLocks noGrp="1"/>
          </p:cNvSpPr>
          <p:nvPr>
            <p:ph type="subTitle" idx="17"/>
          </p:nvPr>
        </p:nvSpPr>
        <p:spPr>
          <a:xfrm flipH="1">
            <a:off x="481693" y="3558841"/>
            <a:ext cx="2986982" cy="463500"/>
          </a:xfrm>
          <a:prstGeom prst="rect">
            <a:avLst/>
          </a:prstGeom>
        </p:spPr>
        <p:txBody>
          <a:bodyPr spcFirstLastPara="1" wrap="square" lIns="91425" tIns="91425" rIns="91425" bIns="91425" anchor="ctr" anchorCtr="0">
            <a:noAutofit/>
          </a:bodyPr>
          <a:lstStyle/>
          <a:p>
            <a:pPr marL="0" lvl="0" indent="0" algn="r" rtl="0">
              <a:lnSpc>
                <a:spcPts val="1520"/>
              </a:lnSpc>
              <a:spcBef>
                <a:spcPts val="0"/>
              </a:spcBef>
              <a:spcAft>
                <a:spcPts val="0"/>
              </a:spcAft>
              <a:buNone/>
            </a:pPr>
            <a:r>
              <a:rPr lang="en" dirty="0">
                <a:latin typeface="Avenir Next LT Pro" panose="020B0504020202020204" pitchFamily="34" charset="77"/>
              </a:rPr>
              <a:t>Implementation of sup</a:t>
            </a:r>
            <a:r>
              <a:rPr lang="en-US" dirty="0">
                <a:latin typeface="Avenir Next LT Pro" panose="020B0504020202020204" pitchFamily="34" charset="77"/>
              </a:rPr>
              <a:t>er</a:t>
            </a:r>
            <a:r>
              <a:rPr lang="en" dirty="0">
                <a:latin typeface="Avenir Next LT Pro" panose="020B0504020202020204" pitchFamily="34" charset="77"/>
              </a:rPr>
              <a:t>vised learning on the dataset</a:t>
            </a:r>
            <a:endParaRPr dirty="0">
              <a:latin typeface="Avenir Next LT Pro" panose="020B0504020202020204" pitchFamily="34" charset="77"/>
            </a:endParaRPr>
          </a:p>
        </p:txBody>
      </p:sp>
      <p:sp>
        <p:nvSpPr>
          <p:cNvPr id="374" name="Google Shape;374;p75"/>
          <p:cNvSpPr txBox="1">
            <a:spLocks noGrp="1"/>
          </p:cNvSpPr>
          <p:nvPr>
            <p:ph type="title" idx="18"/>
          </p:nvPr>
        </p:nvSpPr>
        <p:spPr>
          <a:xfrm>
            <a:off x="4114753" y="3462184"/>
            <a:ext cx="4131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5.</a:t>
            </a:r>
            <a:endParaRPr dirty="0"/>
          </a:p>
        </p:txBody>
      </p:sp>
      <p:sp>
        <p:nvSpPr>
          <p:cNvPr id="375" name="Google Shape;375;p75"/>
          <p:cNvSpPr txBox="1">
            <a:spLocks noGrp="1"/>
          </p:cNvSpPr>
          <p:nvPr>
            <p:ph type="ctrTitle" idx="19"/>
          </p:nvPr>
        </p:nvSpPr>
        <p:spPr>
          <a:xfrm>
            <a:off x="5675275" y="3891284"/>
            <a:ext cx="2298900" cy="31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a:t>
            </a:r>
            <a:endParaRPr dirty="0"/>
          </a:p>
        </p:txBody>
      </p:sp>
      <p:sp>
        <p:nvSpPr>
          <p:cNvPr id="376" name="Google Shape;376;p75"/>
          <p:cNvSpPr txBox="1">
            <a:spLocks noGrp="1"/>
          </p:cNvSpPr>
          <p:nvPr>
            <p:ph type="subTitle" idx="20"/>
          </p:nvPr>
        </p:nvSpPr>
        <p:spPr>
          <a:xfrm>
            <a:off x="5675274" y="4034350"/>
            <a:ext cx="3364701" cy="46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Avenir Next LT Pro" panose="020B0504020202020204" pitchFamily="34" charset="77"/>
              </a:rPr>
              <a:t>Answering our research question</a:t>
            </a:r>
            <a:endParaRPr dirty="0">
              <a:latin typeface="Avenir Next LT Pro" panose="020B0504020202020204" pitchFamily="34" charset="77"/>
            </a:endParaRPr>
          </a:p>
        </p:txBody>
      </p:sp>
      <p:sp>
        <p:nvSpPr>
          <p:cNvPr id="377" name="Google Shape;377;p75"/>
          <p:cNvSpPr txBox="1">
            <a:spLocks noGrp="1"/>
          </p:cNvSpPr>
          <p:nvPr>
            <p:ph type="title" idx="21"/>
          </p:nvPr>
        </p:nvSpPr>
        <p:spPr>
          <a:xfrm flipH="1">
            <a:off x="4656917" y="4019406"/>
            <a:ext cx="4131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6.</a:t>
            </a:r>
            <a:endParaRPr dirty="0"/>
          </a:p>
        </p:txBody>
      </p:sp>
      <p:cxnSp>
        <p:nvCxnSpPr>
          <p:cNvPr id="378" name="Google Shape;378;p75"/>
          <p:cNvCxnSpPr>
            <a:stCxn id="348" idx="3"/>
          </p:cNvCxnSpPr>
          <p:nvPr/>
        </p:nvCxnSpPr>
        <p:spPr>
          <a:xfrm rot="10800000">
            <a:off x="3538775" y="3624634"/>
            <a:ext cx="461700" cy="0"/>
          </a:xfrm>
          <a:prstGeom prst="straightConnector1">
            <a:avLst/>
          </a:prstGeom>
          <a:noFill/>
          <a:ln w="9525" cap="flat" cmpd="sng">
            <a:solidFill>
              <a:schemeClr val="accent2"/>
            </a:solidFill>
            <a:prstDash val="solid"/>
            <a:round/>
            <a:headEnd type="none" w="med" len="med"/>
            <a:tailEnd type="oval" w="med" len="med"/>
          </a:ln>
        </p:spPr>
      </p:cxnSp>
      <p:cxnSp>
        <p:nvCxnSpPr>
          <p:cNvPr id="379" name="Google Shape;379;p75"/>
          <p:cNvCxnSpPr>
            <a:stCxn id="347" idx="3"/>
          </p:cNvCxnSpPr>
          <p:nvPr/>
        </p:nvCxnSpPr>
        <p:spPr>
          <a:xfrm>
            <a:off x="5142884" y="4173307"/>
            <a:ext cx="461700" cy="0"/>
          </a:xfrm>
          <a:prstGeom prst="straightConnector1">
            <a:avLst/>
          </a:prstGeom>
          <a:noFill/>
          <a:ln w="9525" cap="flat" cmpd="sng">
            <a:solidFill>
              <a:schemeClr val="accent2"/>
            </a:solidFill>
            <a:prstDash val="solid"/>
            <a:round/>
            <a:headEnd type="none" w="med" len="med"/>
            <a:tailEnd type="oval" w="med" len="med"/>
          </a:ln>
        </p:spPr>
      </p:cxnSp>
    </p:spTree>
    <p:extLst>
      <p:ext uri="{BB962C8B-B14F-4D97-AF65-F5344CB8AC3E}">
        <p14:creationId xmlns:p14="http://schemas.microsoft.com/office/powerpoint/2010/main" val="1781970059"/>
      </p:ext>
    </p:extLst>
  </p:cSld>
  <p:clrMapOvr>
    <a:masterClrMapping/>
  </p:clrMapOvr>
  <p:transition advTm="12255">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80"/>
          <p:cNvSpPr txBox="1">
            <a:spLocks noGrp="1"/>
          </p:cNvSpPr>
          <p:nvPr>
            <p:ph type="title"/>
          </p:nvPr>
        </p:nvSpPr>
        <p:spPr>
          <a:xfrm>
            <a:off x="1756369" y="2302448"/>
            <a:ext cx="3521874" cy="41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Machine Learning</a:t>
            </a:r>
          </a:p>
        </p:txBody>
      </p:sp>
      <p:sp>
        <p:nvSpPr>
          <p:cNvPr id="474" name="Google Shape;474;p80"/>
          <p:cNvSpPr txBox="1">
            <a:spLocks noGrp="1"/>
          </p:cNvSpPr>
          <p:nvPr>
            <p:ph type="title" idx="2"/>
          </p:nvPr>
        </p:nvSpPr>
        <p:spPr>
          <a:xfrm>
            <a:off x="1756380" y="1707461"/>
            <a:ext cx="869400" cy="41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grpSp>
        <p:nvGrpSpPr>
          <p:cNvPr id="476" name="Google Shape;476;p80"/>
          <p:cNvGrpSpPr/>
          <p:nvPr/>
        </p:nvGrpSpPr>
        <p:grpSpPr>
          <a:xfrm>
            <a:off x="-321057" y="2448747"/>
            <a:ext cx="2001313" cy="165000"/>
            <a:chOff x="-244857" y="2448747"/>
            <a:chExt cx="2001313" cy="165000"/>
          </a:xfrm>
        </p:grpSpPr>
        <p:cxnSp>
          <p:nvCxnSpPr>
            <p:cNvPr id="477" name="Google Shape;477;p80"/>
            <p:cNvCxnSpPr/>
            <p:nvPr/>
          </p:nvCxnSpPr>
          <p:spPr>
            <a:xfrm>
              <a:off x="673443" y="1612937"/>
              <a:ext cx="0" cy="1836600"/>
            </a:xfrm>
            <a:prstGeom prst="straightConnector1">
              <a:avLst/>
            </a:prstGeom>
            <a:noFill/>
            <a:ln w="9525" cap="flat" cmpd="sng">
              <a:solidFill>
                <a:schemeClr val="lt1"/>
              </a:solidFill>
              <a:prstDash val="solid"/>
              <a:round/>
              <a:headEnd type="none" w="med" len="med"/>
              <a:tailEnd type="none" w="med" len="med"/>
            </a:ln>
          </p:spPr>
        </p:cxnSp>
        <p:sp>
          <p:nvSpPr>
            <p:cNvPr id="478" name="Google Shape;478;p80"/>
            <p:cNvSpPr/>
            <p:nvPr/>
          </p:nvSpPr>
          <p:spPr>
            <a:xfrm rot="-5400000">
              <a:off x="1591607" y="2448897"/>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0150792"/>
      </p:ext>
    </p:extLst>
  </p:cSld>
  <p:clrMapOvr>
    <a:masterClrMapping/>
  </p:clrMapOvr>
  <p:transition advTm="3500">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73"/>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Supervised Learning</a:t>
            </a:r>
            <a:endParaRPr dirty="0"/>
          </a:p>
        </p:txBody>
      </p:sp>
      <p:sp>
        <p:nvSpPr>
          <p:cNvPr id="324" name="Google Shape;324;p73"/>
          <p:cNvSpPr txBox="1">
            <a:spLocks noGrp="1"/>
          </p:cNvSpPr>
          <p:nvPr>
            <p:ph type="body" idx="1"/>
          </p:nvPr>
        </p:nvSpPr>
        <p:spPr>
          <a:xfrm>
            <a:off x="713225" y="1088425"/>
            <a:ext cx="7717500" cy="35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dirty="0">
                <a:latin typeface="Avenir Next LT Pro" panose="020B0504020202020204" pitchFamily="34" charset="77"/>
              </a:rPr>
              <a:t>Because we are targeting the success of a videogame, we are falling into the supervised learning category. From here the procedure is as follows: </a:t>
            </a:r>
            <a:endParaRPr sz="1200" dirty="0">
              <a:latin typeface="Avenir Next LT Pro" panose="020B0504020202020204" pitchFamily="34" charset="77"/>
            </a:endParaRPr>
          </a:p>
          <a:p>
            <a:pPr marL="0" lvl="0" indent="0" algn="l" rtl="0">
              <a:spcBef>
                <a:spcPts val="0"/>
              </a:spcBef>
              <a:spcAft>
                <a:spcPts val="0"/>
              </a:spcAft>
              <a:buClr>
                <a:schemeClr val="dk1"/>
              </a:buClr>
              <a:buSzPts val="1100"/>
              <a:buFont typeface="Arial"/>
              <a:buNone/>
            </a:pPr>
            <a:endParaRPr sz="1200" dirty="0">
              <a:latin typeface="Avenir Next LT Pro" panose="020B0504020202020204" pitchFamily="34" charset="77"/>
            </a:endParaRPr>
          </a:p>
          <a:p>
            <a:pPr marL="457200" lvl="0" indent="-304800" algn="l" rtl="0">
              <a:spcBef>
                <a:spcPts val="0"/>
              </a:spcBef>
              <a:spcAft>
                <a:spcPts val="0"/>
              </a:spcAft>
              <a:buSzPts val="1200"/>
              <a:buAutoNum type="arabicPeriod"/>
            </a:pPr>
            <a:r>
              <a:rPr lang="en-US" sz="1200" dirty="0">
                <a:latin typeface="Avenir Next LT Pro" panose="020B0504020202020204" pitchFamily="34" charset="77"/>
              </a:rPr>
              <a:t>Choose the target column in the dataset representing the success of a videogame and split it from the rest of the columns</a:t>
            </a:r>
          </a:p>
          <a:p>
            <a:pPr marL="457200" lvl="0" indent="-304800" algn="l" rtl="0">
              <a:spcBef>
                <a:spcPts val="0"/>
              </a:spcBef>
              <a:spcAft>
                <a:spcPts val="0"/>
              </a:spcAft>
              <a:buSzPts val="1200"/>
              <a:buAutoNum type="arabicPeriod"/>
            </a:pPr>
            <a:r>
              <a:rPr lang="en-US" sz="1200" dirty="0">
                <a:latin typeface="Avenir Next LT Pro" panose="020B0504020202020204" pitchFamily="34" charset="77"/>
              </a:rPr>
              <a:t>Split the dataset into the “train” and “test” sub-sets of the entries in the dataset</a:t>
            </a:r>
          </a:p>
          <a:p>
            <a:pPr marL="457200" lvl="0" indent="-304800" algn="l" rtl="0">
              <a:spcBef>
                <a:spcPts val="0"/>
              </a:spcBef>
              <a:spcAft>
                <a:spcPts val="0"/>
              </a:spcAft>
              <a:buSzPts val="1200"/>
              <a:buAutoNum type="arabicPeriod"/>
            </a:pPr>
            <a:r>
              <a:rPr lang="en-US" sz="1200" dirty="0">
                <a:latin typeface="Avenir Next LT Pro" panose="020B0504020202020204" pitchFamily="34" charset="77"/>
              </a:rPr>
              <a:t>Choose a fitting machine learning model, made for supervised learning. We chose the following:</a:t>
            </a:r>
          </a:p>
          <a:p>
            <a:pPr lvl="1" indent="-304800">
              <a:spcBef>
                <a:spcPts val="0"/>
              </a:spcBef>
              <a:buSzPts val="1200"/>
              <a:buFont typeface="Arial" panose="020B0604020202020204" pitchFamily="34" charset="0"/>
              <a:buChar char="•"/>
            </a:pPr>
            <a:r>
              <a:rPr lang="en-US" sz="1200" dirty="0">
                <a:latin typeface="Avenir Next LT Pro" panose="020B0504020202020204" pitchFamily="34" charset="77"/>
              </a:rPr>
              <a:t>Decision Trees</a:t>
            </a:r>
          </a:p>
          <a:p>
            <a:pPr lvl="1" indent="-304800">
              <a:spcBef>
                <a:spcPts val="0"/>
              </a:spcBef>
              <a:buSzPts val="1200"/>
              <a:buFont typeface="Arial" panose="020B0604020202020204" pitchFamily="34" charset="0"/>
              <a:buChar char="•"/>
            </a:pPr>
            <a:r>
              <a:rPr lang="en-US" sz="1200" dirty="0">
                <a:latin typeface="Avenir Next LT Pro" panose="020B0504020202020204" pitchFamily="34" charset="77"/>
              </a:rPr>
              <a:t>Naïve Base</a:t>
            </a:r>
          </a:p>
          <a:p>
            <a:pPr lvl="1" indent="-304800">
              <a:spcBef>
                <a:spcPts val="0"/>
              </a:spcBef>
              <a:buSzPts val="1200"/>
              <a:buFont typeface="Arial" panose="020B0604020202020204" pitchFamily="34" charset="0"/>
              <a:buChar char="•"/>
            </a:pPr>
            <a:r>
              <a:rPr lang="en-US" sz="1200" dirty="0">
                <a:latin typeface="Avenir Next LT Pro" panose="020B0504020202020204" pitchFamily="34" charset="77"/>
              </a:rPr>
              <a:t>K Nearest Neighbors</a:t>
            </a:r>
            <a:endParaRPr sz="1200" dirty="0">
              <a:latin typeface="Avenir Next LT Pro" panose="020B0504020202020204" pitchFamily="34" charset="77"/>
            </a:endParaRPr>
          </a:p>
          <a:p>
            <a:pPr marL="457200" lvl="0" indent="-304800" algn="l" rtl="0">
              <a:spcBef>
                <a:spcPts val="0"/>
              </a:spcBef>
              <a:spcAft>
                <a:spcPts val="0"/>
              </a:spcAft>
              <a:buSzPts val="1200"/>
              <a:buAutoNum type="arabicPeriod"/>
            </a:pPr>
            <a:r>
              <a:rPr lang="en-US" sz="1200" dirty="0">
                <a:latin typeface="Avenir Next LT Pro" panose="020B0504020202020204" pitchFamily="34" charset="77"/>
              </a:rPr>
              <a:t>Apply the machine learning model on a sub-set of a videogame’s attributes.</a:t>
            </a:r>
          </a:p>
          <a:p>
            <a:pPr lvl="1" indent="-304800">
              <a:spcBef>
                <a:spcPts val="0"/>
              </a:spcBef>
              <a:buSzPts val="1200"/>
              <a:buFont typeface="Arial" panose="020B0604020202020204" pitchFamily="34" charset="0"/>
              <a:buChar char="•"/>
            </a:pPr>
            <a:r>
              <a:rPr lang="en-US" sz="1200" dirty="0">
                <a:latin typeface="Avenir Next LT Pro" panose="020B0504020202020204" pitchFamily="34" charset="77"/>
              </a:rPr>
              <a:t>We want the best model. This requires going through all possibilities of models and choose the one with the highest accuracy</a:t>
            </a:r>
          </a:p>
          <a:p>
            <a:pPr lvl="1" indent="-304800">
              <a:spcBef>
                <a:spcPts val="0"/>
              </a:spcBef>
              <a:buSzPts val="1200"/>
              <a:buFont typeface="Arial" panose="020B0604020202020204" pitchFamily="34" charset="0"/>
              <a:buChar char="•"/>
            </a:pPr>
            <a:r>
              <a:rPr lang="en-US" sz="1200" dirty="0">
                <a:latin typeface="Avenir Next LT Pro" panose="020B0504020202020204" pitchFamily="34" charset="77"/>
              </a:rPr>
              <a:t>The Naïve-Base and KNN models disregard the order in which the attributes are passed in. This is why going over all </a:t>
            </a:r>
            <a:r>
              <a:rPr lang="en-US" sz="1200" b="1" dirty="0">
                <a:latin typeface="Avenir Next LT Pro" panose="020B0504020202020204" pitchFamily="34" charset="77"/>
              </a:rPr>
              <a:t>permutations</a:t>
            </a:r>
            <a:r>
              <a:rPr lang="en-US" sz="1200" dirty="0">
                <a:latin typeface="Avenir Next LT Pro" panose="020B0504020202020204" pitchFamily="34" charset="77"/>
              </a:rPr>
              <a:t> of the attribute set is optimal</a:t>
            </a:r>
          </a:p>
          <a:p>
            <a:pPr lvl="1" indent="-304800">
              <a:spcBef>
                <a:spcPts val="0"/>
              </a:spcBef>
              <a:buSzPts val="1200"/>
              <a:buFont typeface="Arial" panose="020B0604020202020204" pitchFamily="34" charset="0"/>
              <a:buChar char="•"/>
            </a:pPr>
            <a:r>
              <a:rPr lang="en-US" sz="1200" dirty="0">
                <a:latin typeface="Avenir Next LT Pro" panose="020B0504020202020204" pitchFamily="34" charset="77"/>
              </a:rPr>
              <a:t>In the Decision Tree model it does matter in which order the attributes are passed in. This is why going over all </a:t>
            </a:r>
            <a:r>
              <a:rPr lang="en-US" sz="1200" b="1" dirty="0">
                <a:latin typeface="Avenir Next LT Pro" panose="020B0504020202020204" pitchFamily="34" charset="77"/>
              </a:rPr>
              <a:t>combinations</a:t>
            </a:r>
            <a:r>
              <a:rPr lang="en-US" sz="1200" dirty="0">
                <a:latin typeface="Avenir Next LT Pro" panose="020B0504020202020204" pitchFamily="34" charset="77"/>
              </a:rPr>
              <a:t> of the attribute set is optimal</a:t>
            </a:r>
            <a:endParaRPr sz="1200" dirty="0">
              <a:latin typeface="Avenir Next LT Pro" panose="020B0504020202020204" pitchFamily="34" charset="77"/>
            </a:endParaRPr>
          </a:p>
          <a:p>
            <a:pPr marL="457200" lvl="0" indent="-304800" algn="l" rtl="0">
              <a:spcBef>
                <a:spcPts val="0"/>
              </a:spcBef>
              <a:spcAft>
                <a:spcPts val="0"/>
              </a:spcAft>
              <a:buSzPts val="1200"/>
              <a:buAutoNum type="arabicPeriod"/>
            </a:pPr>
            <a:r>
              <a:rPr lang="en" sz="1200" dirty="0">
                <a:uFill>
                  <a:noFill/>
                </a:uFill>
                <a:latin typeface="Avenir Next LT Pro" panose="020B0504020202020204" pitchFamily="34" charset="77"/>
              </a:rPr>
              <a:t>Summarize the results and determine the most accurate model</a:t>
            </a:r>
            <a:endParaRPr sz="1200" dirty="0">
              <a:latin typeface="Avenir Next LT Pro" panose="020B0504020202020204" pitchFamily="34" charset="77"/>
            </a:endParaRPr>
          </a:p>
        </p:txBody>
      </p:sp>
      <p:sp>
        <p:nvSpPr>
          <p:cNvPr id="325" name="Google Shape;325;p73"/>
          <p:cNvSpPr/>
          <p:nvPr/>
        </p:nvSpPr>
        <p:spPr>
          <a:xfrm>
            <a:off x="2101763"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3"/>
          <p:cNvSpPr/>
          <p:nvPr/>
        </p:nvSpPr>
        <p:spPr>
          <a:xfrm>
            <a:off x="6880188"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4397135"/>
      </p:ext>
    </p:extLst>
  </p:cSld>
  <p:clrMapOvr>
    <a:masterClrMapping/>
  </p:clrMapOvr>
  <p:transition advTm="54553">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15"/>
        <p:cNvGrpSpPr/>
        <p:nvPr/>
      </p:nvGrpSpPr>
      <p:grpSpPr>
        <a:xfrm>
          <a:off x="0" y="0"/>
          <a:ext cx="0" cy="0"/>
          <a:chOff x="0" y="0"/>
          <a:chExt cx="0" cy="0"/>
        </a:xfrm>
      </p:grpSpPr>
      <p:sp>
        <p:nvSpPr>
          <p:cNvPr id="1517" name="Google Shape;1517;p117"/>
          <p:cNvSpPr/>
          <p:nvPr/>
        </p:nvSpPr>
        <p:spPr>
          <a:xfrm>
            <a:off x="2420698"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17"/>
          <p:cNvSpPr/>
          <p:nvPr/>
        </p:nvSpPr>
        <p:spPr>
          <a:xfrm>
            <a:off x="6551795"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17"/>
          <p:cNvSpPr txBox="1">
            <a:spLocks noGrp="1"/>
          </p:cNvSpPr>
          <p:nvPr>
            <p:ph type="title"/>
          </p:nvPr>
        </p:nvSpPr>
        <p:spPr>
          <a:xfrm>
            <a:off x="966650" y="2666203"/>
            <a:ext cx="2271900" cy="64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KNN</a:t>
            </a:r>
            <a:endParaRPr dirty="0"/>
          </a:p>
        </p:txBody>
      </p:sp>
      <p:sp>
        <p:nvSpPr>
          <p:cNvPr id="1520" name="Google Shape;1520;p117"/>
          <p:cNvSpPr txBox="1">
            <a:spLocks noGrp="1"/>
          </p:cNvSpPr>
          <p:nvPr>
            <p:ph type="subTitle" idx="1"/>
          </p:nvPr>
        </p:nvSpPr>
        <p:spPr>
          <a:xfrm>
            <a:off x="966650" y="3596355"/>
            <a:ext cx="22719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venir Next LT Pro" panose="020B0504020202020204" pitchFamily="34" charset="77"/>
              </a:rPr>
              <a:t>Best Machine Learning Model</a:t>
            </a:r>
            <a:endParaRPr dirty="0">
              <a:latin typeface="Avenir Next LT Pro" panose="020B0504020202020204" pitchFamily="34" charset="77"/>
            </a:endParaRPr>
          </a:p>
        </p:txBody>
      </p:sp>
      <p:sp>
        <p:nvSpPr>
          <p:cNvPr id="1521" name="Google Shape;1521;p117"/>
          <p:cNvSpPr txBox="1">
            <a:spLocks noGrp="1"/>
          </p:cNvSpPr>
          <p:nvPr>
            <p:ph type="title" idx="2"/>
          </p:nvPr>
        </p:nvSpPr>
        <p:spPr>
          <a:xfrm>
            <a:off x="3436050" y="2666203"/>
            <a:ext cx="2271900" cy="64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68.3%</a:t>
            </a:r>
            <a:endParaRPr dirty="0"/>
          </a:p>
        </p:txBody>
      </p:sp>
      <p:sp>
        <p:nvSpPr>
          <p:cNvPr id="1522" name="Google Shape;1522;p117"/>
          <p:cNvSpPr txBox="1">
            <a:spLocks noGrp="1"/>
          </p:cNvSpPr>
          <p:nvPr>
            <p:ph type="subTitle" idx="3"/>
          </p:nvPr>
        </p:nvSpPr>
        <p:spPr>
          <a:xfrm>
            <a:off x="3436050" y="3596355"/>
            <a:ext cx="22719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venir Next LT Pro" panose="020B0504020202020204" pitchFamily="34" charset="77"/>
              </a:rPr>
              <a:t>Best Possible Model Accuracy</a:t>
            </a:r>
            <a:endParaRPr dirty="0">
              <a:latin typeface="Avenir Next LT Pro" panose="020B0504020202020204" pitchFamily="34" charset="77"/>
            </a:endParaRPr>
          </a:p>
        </p:txBody>
      </p:sp>
      <p:sp>
        <p:nvSpPr>
          <p:cNvPr id="1524" name="Google Shape;1524;p117"/>
          <p:cNvSpPr txBox="1">
            <a:spLocks noGrp="1"/>
          </p:cNvSpPr>
          <p:nvPr>
            <p:ph type="subTitle" idx="5"/>
          </p:nvPr>
        </p:nvSpPr>
        <p:spPr>
          <a:xfrm>
            <a:off x="5905449" y="3596355"/>
            <a:ext cx="237619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venir Next LT Pro" panose="020B0504020202020204" pitchFamily="34" charset="77"/>
              </a:rPr>
              <a:t>Best Combination Of A Videogame’s Attributes </a:t>
            </a:r>
            <a:endParaRPr dirty="0">
              <a:latin typeface="Avenir Next LT Pro" panose="020B0504020202020204" pitchFamily="34" charset="77"/>
            </a:endParaRPr>
          </a:p>
        </p:txBody>
      </p:sp>
      <p:cxnSp>
        <p:nvCxnSpPr>
          <p:cNvPr id="1525" name="Google Shape;1525;p117"/>
          <p:cNvCxnSpPr/>
          <p:nvPr/>
        </p:nvCxnSpPr>
        <p:spPr>
          <a:xfrm>
            <a:off x="1632000" y="2093525"/>
            <a:ext cx="5880000" cy="0"/>
          </a:xfrm>
          <a:prstGeom prst="straightConnector1">
            <a:avLst/>
          </a:prstGeom>
          <a:noFill/>
          <a:ln w="19050" cap="flat" cmpd="sng">
            <a:solidFill>
              <a:schemeClr val="lt1"/>
            </a:solidFill>
            <a:prstDash val="solid"/>
            <a:round/>
            <a:headEnd type="none" w="med" len="med"/>
            <a:tailEnd type="none" w="med" len="med"/>
          </a:ln>
        </p:spPr>
      </p:cxnSp>
      <p:sp>
        <p:nvSpPr>
          <p:cNvPr id="1526" name="Google Shape;1526;p117"/>
          <p:cNvSpPr/>
          <p:nvPr/>
        </p:nvSpPr>
        <p:spPr>
          <a:xfrm>
            <a:off x="2020088" y="2011178"/>
            <a:ext cx="165000" cy="164700"/>
          </a:xfrm>
          <a:prstGeom prst="donut">
            <a:avLst>
              <a:gd name="adj" fmla="val 44324"/>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17"/>
          <p:cNvSpPr/>
          <p:nvPr/>
        </p:nvSpPr>
        <p:spPr>
          <a:xfrm>
            <a:off x="4452318" y="2011178"/>
            <a:ext cx="165000" cy="164700"/>
          </a:xfrm>
          <a:prstGeom prst="donut">
            <a:avLst>
              <a:gd name="adj" fmla="val 44324"/>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17"/>
          <p:cNvSpPr/>
          <p:nvPr/>
        </p:nvSpPr>
        <p:spPr>
          <a:xfrm>
            <a:off x="6958888" y="2011178"/>
            <a:ext cx="165000" cy="164700"/>
          </a:xfrm>
          <a:prstGeom prst="donut">
            <a:avLst>
              <a:gd name="adj" fmla="val 44324"/>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516;p117">
            <a:extLst>
              <a:ext uri="{FF2B5EF4-FFF2-40B4-BE49-F238E27FC236}">
                <a16:creationId xmlns:a16="http://schemas.microsoft.com/office/drawing/2014/main" id="{00C0CAB6-6244-2B4A-725B-2AD7D370CAA9}"/>
              </a:ext>
            </a:extLst>
          </p:cNvPr>
          <p:cNvSpPr txBox="1">
            <a:spLocks noGrp="1"/>
          </p:cNvSpPr>
          <p:nvPr>
            <p:ph type="title" idx="6"/>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Machine Learning - Result</a:t>
            </a:r>
            <a:endParaRPr dirty="0"/>
          </a:p>
        </p:txBody>
      </p:sp>
      <p:sp>
        <p:nvSpPr>
          <p:cNvPr id="8" name="Google Shape;1516;p117">
            <a:extLst>
              <a:ext uri="{FF2B5EF4-FFF2-40B4-BE49-F238E27FC236}">
                <a16:creationId xmlns:a16="http://schemas.microsoft.com/office/drawing/2014/main" id="{49B2BECE-38EB-9323-1935-70142668F402}"/>
              </a:ext>
            </a:extLst>
          </p:cNvPr>
          <p:cNvSpPr txBox="1">
            <a:spLocks/>
          </p:cNvSpPr>
          <p:nvPr/>
        </p:nvSpPr>
        <p:spPr>
          <a:xfrm>
            <a:off x="5759014" y="2458319"/>
            <a:ext cx="1915562" cy="10544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Rajdhani"/>
              <a:buNone/>
              <a:defRPr sz="2800" b="1" i="0" u="none" strike="noStrike" cap="none">
                <a:solidFill>
                  <a:schemeClr val="lt1"/>
                </a:solidFill>
                <a:latin typeface="Rajdhani"/>
                <a:ea typeface="Rajdhani"/>
                <a:cs typeface="Rajdhani"/>
                <a:sym typeface="Rajdhani"/>
              </a:defRPr>
            </a:lvl1pPr>
            <a:lvl2pPr marR="0" lvl="1"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pPr marL="171450" indent="-171450" algn="l">
              <a:buClr>
                <a:schemeClr val="tx1"/>
              </a:buClr>
              <a:buSzPct val="100000"/>
              <a:buFont typeface="Arial" panose="020B0604020202020204" pitchFamily="34" charset="0"/>
              <a:buChar char="•"/>
            </a:pPr>
            <a:r>
              <a:rPr lang="en-US" sz="1200" dirty="0">
                <a:solidFill>
                  <a:schemeClr val="tx1"/>
                </a:solidFill>
              </a:rPr>
              <a:t>Release Dates</a:t>
            </a:r>
          </a:p>
          <a:p>
            <a:pPr marL="171450" indent="-171450" algn="l">
              <a:buClr>
                <a:schemeClr val="tx1"/>
              </a:buClr>
              <a:buSzPct val="100000"/>
              <a:buFont typeface="Arial" panose="020B0604020202020204" pitchFamily="34" charset="0"/>
              <a:buChar char="•"/>
            </a:pPr>
            <a:r>
              <a:rPr lang="en-US" sz="1200" dirty="0">
                <a:solidFill>
                  <a:schemeClr val="tx1"/>
                </a:solidFill>
              </a:rPr>
              <a:t>Number Of Tags</a:t>
            </a:r>
          </a:p>
          <a:p>
            <a:pPr marL="171450" indent="-171450" algn="l">
              <a:buClr>
                <a:schemeClr val="tx1"/>
              </a:buClr>
              <a:buSzPct val="100000"/>
              <a:buFont typeface="Arial" panose="020B0604020202020204" pitchFamily="34" charset="0"/>
              <a:buChar char="•"/>
            </a:pPr>
            <a:r>
              <a:rPr lang="en-US" sz="1200" dirty="0">
                <a:solidFill>
                  <a:schemeClr val="tx1"/>
                </a:solidFill>
              </a:rPr>
              <a:t>Platform</a:t>
            </a:r>
          </a:p>
        </p:txBody>
      </p:sp>
      <p:sp>
        <p:nvSpPr>
          <p:cNvPr id="9" name="Google Shape;1516;p117">
            <a:extLst>
              <a:ext uri="{FF2B5EF4-FFF2-40B4-BE49-F238E27FC236}">
                <a16:creationId xmlns:a16="http://schemas.microsoft.com/office/drawing/2014/main" id="{1D776E8F-45C2-9323-58B9-C0D782389DD5}"/>
              </a:ext>
            </a:extLst>
          </p:cNvPr>
          <p:cNvSpPr txBox="1">
            <a:spLocks/>
          </p:cNvSpPr>
          <p:nvPr/>
        </p:nvSpPr>
        <p:spPr>
          <a:xfrm>
            <a:off x="6989138" y="2458319"/>
            <a:ext cx="1804050" cy="10544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Rajdhani"/>
              <a:buNone/>
              <a:defRPr sz="2800" b="1" i="0" u="none" strike="noStrike" cap="none">
                <a:solidFill>
                  <a:schemeClr val="lt1"/>
                </a:solidFill>
                <a:latin typeface="Rajdhani"/>
                <a:ea typeface="Rajdhani"/>
                <a:cs typeface="Rajdhani"/>
                <a:sym typeface="Rajdhani"/>
              </a:defRPr>
            </a:lvl1pPr>
            <a:lvl2pPr marR="0" lvl="1"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pPr marL="171450" indent="-171450" algn="l">
              <a:buClr>
                <a:schemeClr val="tx1"/>
              </a:buClr>
              <a:buSzPct val="100000"/>
              <a:buFont typeface="Arial" panose="020B0604020202020204" pitchFamily="34" charset="0"/>
              <a:buChar char="•"/>
            </a:pPr>
            <a:r>
              <a:rPr lang="en-US" sz="1200" dirty="0">
                <a:solidFill>
                  <a:schemeClr val="tx1"/>
                </a:solidFill>
              </a:rPr>
              <a:t>Supported Languages</a:t>
            </a:r>
          </a:p>
          <a:p>
            <a:pPr marL="171450" indent="-171450" algn="l">
              <a:buClr>
                <a:schemeClr val="tx1"/>
              </a:buClr>
              <a:buSzPct val="100000"/>
              <a:buFont typeface="Arial" panose="020B0604020202020204" pitchFamily="34" charset="0"/>
              <a:buChar char="•"/>
            </a:pPr>
            <a:r>
              <a:rPr lang="en-US" sz="1200" dirty="0">
                <a:solidFill>
                  <a:schemeClr val="tx1"/>
                </a:solidFill>
              </a:rPr>
              <a:t>Player Options</a:t>
            </a:r>
          </a:p>
          <a:p>
            <a:pPr marL="171450" indent="-171450" algn="l">
              <a:buClr>
                <a:schemeClr val="tx1"/>
              </a:buClr>
              <a:buSzPct val="100000"/>
              <a:buFont typeface="Arial" panose="020B0604020202020204" pitchFamily="34" charset="0"/>
              <a:buChar char="•"/>
            </a:pPr>
            <a:r>
              <a:rPr lang="en-US" sz="1200" dirty="0">
                <a:solidFill>
                  <a:schemeClr val="tx1"/>
                </a:solidFill>
              </a:rPr>
              <a:t>Release Date &gt;= 2000</a:t>
            </a:r>
          </a:p>
        </p:txBody>
      </p:sp>
    </p:spTree>
    <p:extLst>
      <p:ext uri="{BB962C8B-B14F-4D97-AF65-F5344CB8AC3E}">
        <p14:creationId xmlns:p14="http://schemas.microsoft.com/office/powerpoint/2010/main" val="4034175035"/>
      </p:ext>
    </p:extLst>
  </p:cSld>
  <p:clrMapOvr>
    <a:masterClrMapping/>
  </p:clrMapOvr>
  <p:transition advTm="13522">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80"/>
          <p:cNvSpPr txBox="1">
            <a:spLocks noGrp="1"/>
          </p:cNvSpPr>
          <p:nvPr>
            <p:ph type="title"/>
          </p:nvPr>
        </p:nvSpPr>
        <p:spPr>
          <a:xfrm>
            <a:off x="1756369" y="2302448"/>
            <a:ext cx="4056602" cy="41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a:t>
            </a:r>
            <a:endParaRPr dirty="0"/>
          </a:p>
        </p:txBody>
      </p:sp>
      <p:sp>
        <p:nvSpPr>
          <p:cNvPr id="474" name="Google Shape;474;p80"/>
          <p:cNvSpPr txBox="1">
            <a:spLocks noGrp="1"/>
          </p:cNvSpPr>
          <p:nvPr>
            <p:ph type="title" idx="2"/>
          </p:nvPr>
        </p:nvSpPr>
        <p:spPr>
          <a:xfrm>
            <a:off x="1756380" y="1707461"/>
            <a:ext cx="869400" cy="41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grpSp>
        <p:nvGrpSpPr>
          <p:cNvPr id="476" name="Google Shape;476;p80"/>
          <p:cNvGrpSpPr/>
          <p:nvPr/>
        </p:nvGrpSpPr>
        <p:grpSpPr>
          <a:xfrm>
            <a:off x="-321057" y="2448747"/>
            <a:ext cx="2001313" cy="165000"/>
            <a:chOff x="-244857" y="2448747"/>
            <a:chExt cx="2001313" cy="165000"/>
          </a:xfrm>
        </p:grpSpPr>
        <p:cxnSp>
          <p:nvCxnSpPr>
            <p:cNvPr id="477" name="Google Shape;477;p80"/>
            <p:cNvCxnSpPr/>
            <p:nvPr/>
          </p:nvCxnSpPr>
          <p:spPr>
            <a:xfrm>
              <a:off x="673443" y="1612937"/>
              <a:ext cx="0" cy="1836600"/>
            </a:xfrm>
            <a:prstGeom prst="straightConnector1">
              <a:avLst/>
            </a:prstGeom>
            <a:noFill/>
            <a:ln w="9525" cap="flat" cmpd="sng">
              <a:solidFill>
                <a:schemeClr val="lt1"/>
              </a:solidFill>
              <a:prstDash val="solid"/>
              <a:round/>
              <a:headEnd type="none" w="med" len="med"/>
              <a:tailEnd type="none" w="med" len="med"/>
            </a:ln>
          </p:spPr>
        </p:cxnSp>
        <p:sp>
          <p:nvSpPr>
            <p:cNvPr id="478" name="Google Shape;478;p80"/>
            <p:cNvSpPr/>
            <p:nvPr/>
          </p:nvSpPr>
          <p:spPr>
            <a:xfrm rot="-5400000">
              <a:off x="1591607" y="2448897"/>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90714006"/>
      </p:ext>
    </p:extLst>
  </p:cSld>
  <p:clrMapOvr>
    <a:masterClrMapping/>
  </p:clrMapOvr>
  <p:transition advTm="2730">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74"/>
        <p:cNvGrpSpPr/>
        <p:nvPr/>
      </p:nvGrpSpPr>
      <p:grpSpPr>
        <a:xfrm>
          <a:off x="0" y="0"/>
          <a:ext cx="0" cy="0"/>
          <a:chOff x="0" y="0"/>
          <a:chExt cx="0" cy="0"/>
        </a:xfrm>
      </p:grpSpPr>
      <p:sp>
        <p:nvSpPr>
          <p:cNvPr id="1576" name="Google Shape;1576;p120"/>
          <p:cNvSpPr txBox="1">
            <a:spLocks noGrp="1"/>
          </p:cNvSpPr>
          <p:nvPr>
            <p:ph type="body" idx="1"/>
          </p:nvPr>
        </p:nvSpPr>
        <p:spPr>
          <a:xfrm>
            <a:off x="1407324" y="617034"/>
            <a:ext cx="3774275" cy="356586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200" dirty="0">
                <a:latin typeface="Avenir Next LT Pro" panose="020B0504020202020204" pitchFamily="34" charset="77"/>
              </a:rPr>
              <a:t>After execution of each stage of the data scientist's complete research process, we can answer our research question. "Is it possible to predict the success of a video game based on its genre, description, release date, developer an so on...?"</a:t>
            </a:r>
          </a:p>
          <a:p>
            <a:pPr marL="0" lvl="0" indent="0" algn="l" rtl="0">
              <a:spcBef>
                <a:spcPts val="0"/>
              </a:spcBef>
              <a:spcAft>
                <a:spcPts val="1600"/>
              </a:spcAft>
              <a:buNone/>
            </a:pPr>
            <a:r>
              <a:rPr lang="en-US" sz="1200" dirty="0">
                <a:latin typeface="Avenir Next LT Pro" panose="020B0504020202020204" pitchFamily="34" charset="77"/>
              </a:rPr>
              <a:t>   NO</a:t>
            </a:r>
          </a:p>
          <a:p>
            <a:pPr marL="0" lvl="0" indent="0" algn="l" rtl="0">
              <a:spcBef>
                <a:spcPts val="0"/>
              </a:spcBef>
              <a:spcAft>
                <a:spcPts val="1600"/>
              </a:spcAft>
              <a:buNone/>
            </a:pPr>
            <a:r>
              <a:rPr lang="en-US" sz="1200" dirty="0">
                <a:latin typeface="Avenir Next LT Pro" panose="020B0504020202020204" pitchFamily="34" charset="77"/>
              </a:rPr>
              <a:t>After acquiring the dataset, the EDA phase did not provide any conclusive or positive connections between the different parameters of a videogame. Applying machine learning has further solidified this statement. All in all, as much as this research was extensive, there is much more work to be done here, and most likely, a much larger research may have been conducted or is in the midst of. As for this one, that is all.</a:t>
            </a:r>
            <a:endParaRPr sz="1200" dirty="0">
              <a:latin typeface="Avenir Next LT Pro" panose="020B0504020202020204" pitchFamily="34" charset="77"/>
            </a:endParaRPr>
          </a:p>
        </p:txBody>
      </p:sp>
      <p:cxnSp>
        <p:nvCxnSpPr>
          <p:cNvPr id="1577" name="Google Shape;1577;p120"/>
          <p:cNvCxnSpPr/>
          <p:nvPr/>
        </p:nvCxnSpPr>
        <p:spPr>
          <a:xfrm rot="10800000">
            <a:off x="1180009" y="-7870"/>
            <a:ext cx="0" cy="1836600"/>
          </a:xfrm>
          <a:prstGeom prst="straightConnector1">
            <a:avLst/>
          </a:prstGeom>
          <a:noFill/>
          <a:ln w="9525" cap="flat" cmpd="sng">
            <a:solidFill>
              <a:schemeClr val="lt1"/>
            </a:solidFill>
            <a:prstDash val="solid"/>
            <a:round/>
            <a:headEnd type="none" w="med" len="med"/>
            <a:tailEnd type="none" w="med" len="med"/>
          </a:ln>
        </p:spPr>
      </p:cxnSp>
      <p:sp>
        <p:nvSpPr>
          <p:cNvPr id="1578" name="Google Shape;1578;p120"/>
          <p:cNvSpPr/>
          <p:nvPr/>
        </p:nvSpPr>
        <p:spPr>
          <a:xfrm>
            <a:off x="1097499" y="182874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3910390"/>
      </p:ext>
    </p:extLst>
  </p:cSld>
  <p:clrMapOvr>
    <a:masterClrMapping/>
  </p:clrMapOvr>
  <p:transition advTm="27073">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68"/>
        <p:cNvGrpSpPr/>
        <p:nvPr/>
      </p:nvGrpSpPr>
      <p:grpSpPr>
        <a:xfrm>
          <a:off x="0" y="0"/>
          <a:ext cx="0" cy="0"/>
          <a:chOff x="0" y="0"/>
          <a:chExt cx="0" cy="0"/>
        </a:xfrm>
      </p:grpSpPr>
      <p:sp>
        <p:nvSpPr>
          <p:cNvPr id="1769" name="Google Shape;1769;p131"/>
          <p:cNvSpPr txBox="1">
            <a:spLocks noGrp="1"/>
          </p:cNvSpPr>
          <p:nvPr>
            <p:ph type="ctrTitle"/>
          </p:nvPr>
        </p:nvSpPr>
        <p:spPr>
          <a:xfrm>
            <a:off x="2367600" y="2195727"/>
            <a:ext cx="4408800" cy="75204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spTree>
  </p:cSld>
  <p:clrMapOvr>
    <a:masterClrMapping/>
  </p:clrMapOvr>
  <p:transition advTm="5468">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837"/>
        <p:cNvGrpSpPr/>
        <p:nvPr/>
      </p:nvGrpSpPr>
      <p:grpSpPr>
        <a:xfrm>
          <a:off x="0" y="0"/>
          <a:ext cx="0" cy="0"/>
          <a:chOff x="0" y="0"/>
          <a:chExt cx="0" cy="0"/>
        </a:xfrm>
      </p:grpSpPr>
      <p:pic>
        <p:nvPicPr>
          <p:cNvPr id="20838" name="Google Shape;20838;p164">
            <a:hlinkClick r:id="rId3"/>
          </p:cNvPr>
          <p:cNvPicPr preferRelativeResize="0"/>
          <p:nvPr/>
        </p:nvPicPr>
        <p:blipFill>
          <a:blip r:embed="rId4">
            <a:alphaModFix/>
          </a:blip>
          <a:stretch>
            <a:fillRect/>
          </a:stretch>
        </p:blipFill>
        <p:spPr>
          <a:xfrm>
            <a:off x="3451063" y="2123075"/>
            <a:ext cx="2241874" cy="89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80"/>
          <p:cNvSpPr txBox="1">
            <a:spLocks noGrp="1"/>
          </p:cNvSpPr>
          <p:nvPr>
            <p:ph type="title"/>
          </p:nvPr>
        </p:nvSpPr>
        <p:spPr>
          <a:xfrm>
            <a:off x="1756369" y="2302448"/>
            <a:ext cx="4056602" cy="41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Research Question</a:t>
            </a:r>
            <a:endParaRPr dirty="0"/>
          </a:p>
        </p:txBody>
      </p:sp>
      <p:sp>
        <p:nvSpPr>
          <p:cNvPr id="474" name="Google Shape;474;p80"/>
          <p:cNvSpPr txBox="1">
            <a:spLocks noGrp="1"/>
          </p:cNvSpPr>
          <p:nvPr>
            <p:ph type="title" idx="2"/>
          </p:nvPr>
        </p:nvSpPr>
        <p:spPr>
          <a:xfrm>
            <a:off x="1756380" y="1707461"/>
            <a:ext cx="869400" cy="41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grpSp>
        <p:nvGrpSpPr>
          <p:cNvPr id="476" name="Google Shape;476;p80"/>
          <p:cNvGrpSpPr/>
          <p:nvPr/>
        </p:nvGrpSpPr>
        <p:grpSpPr>
          <a:xfrm>
            <a:off x="-321057" y="2448747"/>
            <a:ext cx="2001313" cy="165000"/>
            <a:chOff x="-244857" y="2448747"/>
            <a:chExt cx="2001313" cy="165000"/>
          </a:xfrm>
        </p:grpSpPr>
        <p:cxnSp>
          <p:nvCxnSpPr>
            <p:cNvPr id="477" name="Google Shape;477;p80"/>
            <p:cNvCxnSpPr/>
            <p:nvPr/>
          </p:nvCxnSpPr>
          <p:spPr>
            <a:xfrm>
              <a:off x="673443" y="1612937"/>
              <a:ext cx="0" cy="1836600"/>
            </a:xfrm>
            <a:prstGeom prst="straightConnector1">
              <a:avLst/>
            </a:prstGeom>
            <a:noFill/>
            <a:ln w="9525" cap="flat" cmpd="sng">
              <a:solidFill>
                <a:schemeClr val="lt1"/>
              </a:solidFill>
              <a:prstDash val="solid"/>
              <a:round/>
              <a:headEnd type="none" w="med" len="med"/>
              <a:tailEnd type="none" w="med" len="med"/>
            </a:ln>
          </p:spPr>
        </p:cxnSp>
        <p:sp>
          <p:nvSpPr>
            <p:cNvPr id="478" name="Google Shape;478;p80"/>
            <p:cNvSpPr/>
            <p:nvPr/>
          </p:nvSpPr>
          <p:spPr>
            <a:xfrm rot="-5400000">
              <a:off x="1591607" y="2448897"/>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76798752"/>
      </p:ext>
    </p:extLst>
  </p:cSld>
  <p:clrMapOvr>
    <a:masterClrMapping/>
  </p:clrMapOvr>
  <p:transition advTm="2465">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cxnSp>
        <p:nvCxnSpPr>
          <p:cNvPr id="385" name="Google Shape;385;p76"/>
          <p:cNvCxnSpPr>
            <a:stCxn id="386" idx="0"/>
          </p:cNvCxnSpPr>
          <p:nvPr/>
        </p:nvCxnSpPr>
        <p:spPr>
          <a:xfrm rot="10800000">
            <a:off x="4632960" y="-61760"/>
            <a:ext cx="0" cy="1836600"/>
          </a:xfrm>
          <a:prstGeom prst="straightConnector1">
            <a:avLst/>
          </a:prstGeom>
          <a:noFill/>
          <a:ln w="9525" cap="flat" cmpd="sng">
            <a:solidFill>
              <a:schemeClr val="lt1"/>
            </a:solidFill>
            <a:prstDash val="solid"/>
            <a:round/>
            <a:headEnd type="none" w="med" len="med"/>
            <a:tailEnd type="none" w="med" len="med"/>
          </a:ln>
        </p:spPr>
      </p:cxnSp>
      <p:sp>
        <p:nvSpPr>
          <p:cNvPr id="387" name="Google Shape;387;p76"/>
          <p:cNvSpPr/>
          <p:nvPr/>
        </p:nvSpPr>
        <p:spPr>
          <a:xfrm>
            <a:off x="4550450" y="17748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6"/>
          <p:cNvSpPr txBox="1">
            <a:spLocks noGrp="1"/>
          </p:cNvSpPr>
          <p:nvPr>
            <p:ph type="subTitle" idx="1"/>
          </p:nvPr>
        </p:nvSpPr>
        <p:spPr>
          <a:xfrm>
            <a:off x="4016828" y="2155371"/>
            <a:ext cx="4498521" cy="1642304"/>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sz="1800" u="none" strike="noStrike" dirty="0">
                <a:solidFill>
                  <a:schemeClr val="bg1"/>
                </a:solidFill>
                <a:effectLst/>
                <a:latin typeface="Avenir Next LT Pro Light" panose="020B0504020202020204" pitchFamily="34" charset="77"/>
              </a:rPr>
              <a:t>Is it possible to predict the success of a video game based on its genre, description, release date, developer and so on...? What factors are most important in determining the success of the game?</a:t>
            </a:r>
            <a:endParaRPr sz="1800" dirty="0">
              <a:solidFill>
                <a:schemeClr val="bg1"/>
              </a:solidFill>
              <a:latin typeface="Avenir Next LT Pro Light" panose="020B0504020202020204" pitchFamily="34" charset="77"/>
            </a:endParaRPr>
          </a:p>
        </p:txBody>
      </p:sp>
    </p:spTree>
    <p:extLst>
      <p:ext uri="{BB962C8B-B14F-4D97-AF65-F5344CB8AC3E}">
        <p14:creationId xmlns:p14="http://schemas.microsoft.com/office/powerpoint/2010/main" val="3004179762"/>
      </p:ext>
    </p:extLst>
  </p:cSld>
  <p:clrMapOvr>
    <a:masterClrMapping/>
  </p:clrMapOvr>
  <p:transition advTm="12622">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80"/>
          <p:cNvSpPr txBox="1">
            <a:spLocks noGrp="1"/>
          </p:cNvSpPr>
          <p:nvPr>
            <p:ph type="title"/>
          </p:nvPr>
        </p:nvSpPr>
        <p:spPr>
          <a:xfrm>
            <a:off x="1756369" y="2302448"/>
            <a:ext cx="4056602" cy="41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Data Acquisition</a:t>
            </a:r>
          </a:p>
        </p:txBody>
      </p:sp>
      <p:sp>
        <p:nvSpPr>
          <p:cNvPr id="474" name="Google Shape;474;p80"/>
          <p:cNvSpPr txBox="1">
            <a:spLocks noGrp="1"/>
          </p:cNvSpPr>
          <p:nvPr>
            <p:ph type="title" idx="2"/>
          </p:nvPr>
        </p:nvSpPr>
        <p:spPr>
          <a:xfrm>
            <a:off x="1756380" y="1707461"/>
            <a:ext cx="869400" cy="41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grpSp>
        <p:nvGrpSpPr>
          <p:cNvPr id="476" name="Google Shape;476;p80"/>
          <p:cNvGrpSpPr/>
          <p:nvPr/>
        </p:nvGrpSpPr>
        <p:grpSpPr>
          <a:xfrm>
            <a:off x="-321057" y="2448747"/>
            <a:ext cx="2001313" cy="165000"/>
            <a:chOff x="-244857" y="2448747"/>
            <a:chExt cx="2001313" cy="165000"/>
          </a:xfrm>
        </p:grpSpPr>
        <p:cxnSp>
          <p:nvCxnSpPr>
            <p:cNvPr id="477" name="Google Shape;477;p80"/>
            <p:cNvCxnSpPr/>
            <p:nvPr/>
          </p:nvCxnSpPr>
          <p:spPr>
            <a:xfrm>
              <a:off x="673443" y="1612937"/>
              <a:ext cx="0" cy="1836600"/>
            </a:xfrm>
            <a:prstGeom prst="straightConnector1">
              <a:avLst/>
            </a:prstGeom>
            <a:noFill/>
            <a:ln w="9525" cap="flat" cmpd="sng">
              <a:solidFill>
                <a:schemeClr val="lt1"/>
              </a:solidFill>
              <a:prstDash val="solid"/>
              <a:round/>
              <a:headEnd type="none" w="med" len="med"/>
              <a:tailEnd type="none" w="med" len="med"/>
            </a:ln>
          </p:spPr>
        </p:cxnSp>
        <p:sp>
          <p:nvSpPr>
            <p:cNvPr id="478" name="Google Shape;478;p80"/>
            <p:cNvSpPr/>
            <p:nvPr/>
          </p:nvSpPr>
          <p:spPr>
            <a:xfrm rot="-5400000">
              <a:off x="1591607" y="2448897"/>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57440422"/>
      </p:ext>
    </p:extLst>
  </p:cSld>
  <p:clrMapOvr>
    <a:masterClrMapping/>
  </p:clrMapOvr>
  <p:transition advTm="9690">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89"/>
          <p:cNvSpPr txBox="1">
            <a:spLocks noGrp="1"/>
          </p:cNvSpPr>
          <p:nvPr>
            <p:ph type="subTitle" idx="1"/>
          </p:nvPr>
        </p:nvSpPr>
        <p:spPr>
          <a:xfrm>
            <a:off x="1420377" y="1437325"/>
            <a:ext cx="3543509" cy="81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“Universal Videogame List” web site as target database</a:t>
            </a:r>
            <a:endParaRPr dirty="0"/>
          </a:p>
        </p:txBody>
      </p:sp>
      <p:sp>
        <p:nvSpPr>
          <p:cNvPr id="746" name="Google Shape;746;p89"/>
          <p:cNvSpPr txBox="1">
            <a:spLocks noGrp="1"/>
          </p:cNvSpPr>
          <p:nvPr>
            <p:ph type="body" idx="2"/>
          </p:nvPr>
        </p:nvSpPr>
        <p:spPr>
          <a:xfrm>
            <a:off x="1297909" y="2360275"/>
            <a:ext cx="3870084" cy="2223000"/>
          </a:xfrm>
          <a:prstGeom prst="rect">
            <a:avLst/>
          </a:prstGeom>
        </p:spPr>
        <p:txBody>
          <a:bodyPr spcFirstLastPara="1" wrap="square" lIns="91425" tIns="91425" rIns="91425" bIns="91425" anchor="t" anchorCtr="0">
            <a:noAutofit/>
          </a:bodyPr>
          <a:lstStyle/>
          <a:p>
            <a:pPr marL="457200" lvl="0" indent="-330200" algn="l" rtl="0">
              <a:lnSpc>
                <a:spcPts val="1520"/>
              </a:lnSpc>
              <a:spcBef>
                <a:spcPts val="0"/>
              </a:spcBef>
              <a:spcAft>
                <a:spcPts val="0"/>
              </a:spcAft>
              <a:buSzPts val="1600"/>
              <a:buChar char="●"/>
            </a:pPr>
            <a:r>
              <a:rPr lang="en-US" dirty="0">
                <a:latin typeface="Avenir Next LT Pro" panose="020B0504020202020204" pitchFamily="34" charset="77"/>
              </a:rPr>
              <a:t>We’ll use “https://www.uvlist.net”  as the source for our dataset</a:t>
            </a:r>
          </a:p>
          <a:p>
            <a:pPr marL="457200" lvl="0" indent="-330200" algn="l" rtl="0">
              <a:lnSpc>
                <a:spcPts val="1520"/>
              </a:lnSpc>
              <a:spcBef>
                <a:spcPts val="1000"/>
              </a:spcBef>
              <a:spcAft>
                <a:spcPts val="0"/>
              </a:spcAft>
              <a:buSzPts val="1600"/>
              <a:buChar char="●"/>
            </a:pPr>
            <a:r>
              <a:rPr lang="en-US" dirty="0">
                <a:latin typeface="Avenir Next LT Pro" panose="020B0504020202020204" pitchFamily="34" charset="77"/>
              </a:rPr>
              <a:t>Our main tool for accessing the database is Pythons “requests” library. As for scraping, we’ll employ the ”Beautiful Soup” library</a:t>
            </a:r>
          </a:p>
          <a:p>
            <a:pPr marL="457200" lvl="0" indent="-330200" algn="l" rtl="0">
              <a:lnSpc>
                <a:spcPts val="1520"/>
              </a:lnSpc>
              <a:spcBef>
                <a:spcPts val="1000"/>
              </a:spcBef>
              <a:spcAft>
                <a:spcPts val="1000"/>
              </a:spcAft>
              <a:buSzPts val="1600"/>
              <a:buChar char="●"/>
            </a:pPr>
            <a:r>
              <a:rPr lang="en" dirty="0">
                <a:latin typeface="Avenir Next LT Pro" panose="020B0504020202020204" pitchFamily="34" charset="77"/>
              </a:rPr>
              <a:t>The whole process for acquiring the dataset, took approximately 7 hours, and got us approximately 150,000 entries</a:t>
            </a:r>
            <a:endParaRPr dirty="0">
              <a:latin typeface="Avenir Next LT Pro" panose="020B0504020202020204" pitchFamily="34" charset="77"/>
            </a:endParaRPr>
          </a:p>
        </p:txBody>
      </p:sp>
      <p:sp>
        <p:nvSpPr>
          <p:cNvPr id="748" name="Google Shape;748;p89"/>
          <p:cNvSpPr/>
          <p:nvPr/>
        </p:nvSpPr>
        <p:spPr>
          <a:xfrm>
            <a:off x="2548661"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89"/>
          <p:cNvSpPr/>
          <p:nvPr/>
        </p:nvSpPr>
        <p:spPr>
          <a:xfrm>
            <a:off x="6436036"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89"/>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Web scraping / crawling</a:t>
            </a:r>
          </a:p>
        </p:txBody>
      </p:sp>
      <p:pic>
        <p:nvPicPr>
          <p:cNvPr id="3" name="Picture 2" descr="A screenshot of a computer program&#10;&#10;Description automatically generated with medium confidence">
            <a:extLst>
              <a:ext uri="{FF2B5EF4-FFF2-40B4-BE49-F238E27FC236}">
                <a16:creationId xmlns:a16="http://schemas.microsoft.com/office/drawing/2014/main" id="{19D7E278-9373-4F37-DC95-AEEF7CB5DFD3}"/>
              </a:ext>
            </a:extLst>
          </p:cNvPr>
          <p:cNvPicPr>
            <a:picLocks noChangeAspect="1"/>
          </p:cNvPicPr>
          <p:nvPr/>
        </p:nvPicPr>
        <p:blipFill>
          <a:blip r:embed="rId3"/>
          <a:stretch>
            <a:fillRect/>
          </a:stretch>
        </p:blipFill>
        <p:spPr>
          <a:xfrm>
            <a:off x="5380266" y="1684626"/>
            <a:ext cx="3381088" cy="3001676"/>
          </a:xfrm>
          <a:prstGeom prst="rect">
            <a:avLst/>
          </a:prstGeom>
        </p:spPr>
      </p:pic>
      <p:pic>
        <p:nvPicPr>
          <p:cNvPr id="5" name="Picture 4">
            <a:extLst>
              <a:ext uri="{FF2B5EF4-FFF2-40B4-BE49-F238E27FC236}">
                <a16:creationId xmlns:a16="http://schemas.microsoft.com/office/drawing/2014/main" id="{02A1AD8C-524C-DC18-1924-69E123C9C5B4}"/>
              </a:ext>
            </a:extLst>
          </p:cNvPr>
          <p:cNvPicPr>
            <a:picLocks noChangeAspect="1"/>
          </p:cNvPicPr>
          <p:nvPr/>
        </p:nvPicPr>
        <p:blipFill>
          <a:blip r:embed="rId4"/>
          <a:srcRect/>
          <a:stretch/>
        </p:blipFill>
        <p:spPr>
          <a:xfrm>
            <a:off x="5380267" y="1394215"/>
            <a:ext cx="3381088" cy="172896"/>
          </a:xfrm>
          <a:prstGeom prst="rect">
            <a:avLst/>
          </a:prstGeom>
        </p:spPr>
      </p:pic>
    </p:spTree>
    <p:extLst>
      <p:ext uri="{BB962C8B-B14F-4D97-AF65-F5344CB8AC3E}">
        <p14:creationId xmlns:p14="http://schemas.microsoft.com/office/powerpoint/2010/main" val="1383273194"/>
      </p:ext>
    </p:extLst>
  </p:cSld>
  <p:clrMapOvr>
    <a:masterClrMapping/>
  </p:clrMapOvr>
  <p:transition advTm="53863">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80"/>
          <p:cNvSpPr txBox="1">
            <a:spLocks noGrp="1"/>
          </p:cNvSpPr>
          <p:nvPr>
            <p:ph type="title"/>
          </p:nvPr>
        </p:nvSpPr>
        <p:spPr>
          <a:xfrm>
            <a:off x="1756368" y="2302448"/>
            <a:ext cx="5142509" cy="41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Handling of Acquired Data</a:t>
            </a:r>
          </a:p>
        </p:txBody>
      </p:sp>
      <p:sp>
        <p:nvSpPr>
          <p:cNvPr id="474" name="Google Shape;474;p80"/>
          <p:cNvSpPr txBox="1">
            <a:spLocks noGrp="1"/>
          </p:cNvSpPr>
          <p:nvPr>
            <p:ph type="title" idx="2"/>
          </p:nvPr>
        </p:nvSpPr>
        <p:spPr>
          <a:xfrm>
            <a:off x="1756380" y="1707461"/>
            <a:ext cx="869400" cy="41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grpSp>
        <p:nvGrpSpPr>
          <p:cNvPr id="476" name="Google Shape;476;p80"/>
          <p:cNvGrpSpPr/>
          <p:nvPr/>
        </p:nvGrpSpPr>
        <p:grpSpPr>
          <a:xfrm>
            <a:off x="597243" y="1575767"/>
            <a:ext cx="1083014" cy="1836600"/>
            <a:chOff x="673443" y="1575767"/>
            <a:chExt cx="1083014" cy="1836600"/>
          </a:xfrm>
        </p:grpSpPr>
        <p:cxnSp>
          <p:nvCxnSpPr>
            <p:cNvPr id="477" name="Google Shape;477;p80"/>
            <p:cNvCxnSpPr/>
            <p:nvPr/>
          </p:nvCxnSpPr>
          <p:spPr>
            <a:xfrm>
              <a:off x="673443" y="1575767"/>
              <a:ext cx="0" cy="1836600"/>
            </a:xfrm>
            <a:prstGeom prst="straightConnector1">
              <a:avLst/>
            </a:prstGeom>
            <a:noFill/>
            <a:ln w="9525" cap="flat" cmpd="sng">
              <a:solidFill>
                <a:schemeClr val="lt1"/>
              </a:solidFill>
              <a:prstDash val="solid"/>
              <a:round/>
              <a:headEnd type="none" w="med" len="med"/>
              <a:tailEnd type="none" w="med" len="med"/>
            </a:ln>
          </p:spPr>
        </p:cxnSp>
        <p:sp>
          <p:nvSpPr>
            <p:cNvPr id="478" name="Google Shape;478;p80"/>
            <p:cNvSpPr/>
            <p:nvPr/>
          </p:nvSpPr>
          <p:spPr>
            <a:xfrm rot="-5400000">
              <a:off x="1591607" y="2448897"/>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04163870"/>
      </p:ext>
    </p:extLst>
  </p:cSld>
  <p:clrMapOvr>
    <a:masterClrMapping/>
  </p:clrMapOvr>
  <p:transition advTm="8134">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6"/>
        <p:cNvGrpSpPr/>
        <p:nvPr/>
      </p:nvGrpSpPr>
      <p:grpSpPr>
        <a:xfrm>
          <a:off x="0" y="0"/>
          <a:ext cx="0" cy="0"/>
          <a:chOff x="0" y="0"/>
          <a:chExt cx="0" cy="0"/>
        </a:xfrm>
      </p:grpSpPr>
      <p:sp>
        <p:nvSpPr>
          <p:cNvPr id="897" name="Google Shape;897;p94"/>
          <p:cNvSpPr/>
          <p:nvPr/>
        </p:nvSpPr>
        <p:spPr>
          <a:xfrm>
            <a:off x="1265725" y="1207600"/>
            <a:ext cx="1010700" cy="8757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94"/>
          <p:cNvSpPr/>
          <p:nvPr/>
        </p:nvSpPr>
        <p:spPr>
          <a:xfrm>
            <a:off x="1166823"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94"/>
          <p:cNvSpPr/>
          <p:nvPr/>
        </p:nvSpPr>
        <p:spPr>
          <a:xfrm>
            <a:off x="7827076" y="644053"/>
            <a:ext cx="165000" cy="164700"/>
          </a:xfrm>
          <a:prstGeom prst="donut">
            <a:avLst>
              <a:gd name="adj" fmla="val 11636"/>
            </a:avLst>
          </a:prstGeom>
          <a:solidFill>
            <a:schemeClr val="dk1"/>
          </a:solidFill>
          <a:ln>
            <a:noFill/>
          </a:ln>
          <a:effectLst>
            <a:outerShdw blurRad="11430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94"/>
          <p:cNvSpPr txBox="1"/>
          <p:nvPr/>
        </p:nvSpPr>
        <p:spPr>
          <a:xfrm>
            <a:off x="2387512" y="1144491"/>
            <a:ext cx="1898738" cy="28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b="1" dirty="0">
                <a:solidFill>
                  <a:schemeClr val="dk1"/>
                </a:solidFill>
                <a:latin typeface="Rajdhani"/>
                <a:ea typeface="Rajdhani"/>
                <a:cs typeface="Rajdhani"/>
                <a:sym typeface="Rajdhani"/>
              </a:rPr>
              <a:t>Missing Values</a:t>
            </a:r>
            <a:endParaRPr sz="2100" b="1" dirty="0">
              <a:solidFill>
                <a:schemeClr val="dk1"/>
              </a:solidFill>
              <a:latin typeface="Rajdhani"/>
              <a:ea typeface="Rajdhani"/>
              <a:cs typeface="Rajdhani"/>
              <a:sym typeface="Rajdhani"/>
            </a:endParaRPr>
          </a:p>
        </p:txBody>
      </p:sp>
      <p:sp>
        <p:nvSpPr>
          <p:cNvPr id="902" name="Google Shape;902;p94"/>
          <p:cNvSpPr txBox="1"/>
          <p:nvPr/>
        </p:nvSpPr>
        <p:spPr>
          <a:xfrm>
            <a:off x="2387512" y="1492058"/>
            <a:ext cx="2271900" cy="521400"/>
          </a:xfrm>
          <a:prstGeom prst="rect">
            <a:avLst/>
          </a:prstGeom>
          <a:noFill/>
          <a:ln>
            <a:noFill/>
          </a:ln>
        </p:spPr>
        <p:txBody>
          <a:bodyPr spcFirstLastPara="1" wrap="square" lIns="91425" tIns="91425" rIns="91425" bIns="91425" anchor="ctr" anchorCtr="0">
            <a:noAutofit/>
          </a:bodyPr>
          <a:lstStyle/>
          <a:p>
            <a:pPr marL="0" lvl="0" indent="0" algn="l" rtl="0">
              <a:lnSpc>
                <a:spcPts val="1020"/>
              </a:lnSpc>
              <a:spcBef>
                <a:spcPts val="0"/>
              </a:spcBef>
              <a:spcAft>
                <a:spcPts val="0"/>
              </a:spcAft>
              <a:buNone/>
            </a:pPr>
            <a:r>
              <a:rPr lang="en" sz="1000" dirty="0">
                <a:solidFill>
                  <a:schemeClr val="lt1"/>
                </a:solidFill>
                <a:latin typeface="Avenir Next LT Pro" panose="020B0504020202020204" pitchFamily="34" charset="77"/>
                <a:ea typeface="Archivo"/>
                <a:cs typeface="Archivo"/>
                <a:sym typeface="Archivo"/>
              </a:rPr>
              <a:t>Naturally, some data was absent in some entries, so we had to convert these entries into the “NaN” value, in order for the </a:t>
            </a:r>
            <a:r>
              <a:rPr lang="en-US" sz="1000" dirty="0">
                <a:solidFill>
                  <a:schemeClr val="lt1"/>
                </a:solidFill>
                <a:latin typeface="Avenir Next LT Pro" panose="020B0504020202020204" pitchFamily="34" charset="77"/>
                <a:ea typeface="Archivo"/>
                <a:cs typeface="Archivo"/>
                <a:sym typeface="Archivo"/>
              </a:rPr>
              <a:t>proprietary </a:t>
            </a:r>
            <a:r>
              <a:rPr lang="en" sz="1000" dirty="0">
                <a:solidFill>
                  <a:schemeClr val="lt1"/>
                </a:solidFill>
                <a:latin typeface="Avenir Next LT Pro" panose="020B0504020202020204" pitchFamily="34" charset="77"/>
                <a:ea typeface="Archivo"/>
                <a:cs typeface="Archivo"/>
                <a:sym typeface="Archivo"/>
              </a:rPr>
              <a:t>functions to work later</a:t>
            </a:r>
            <a:endParaRPr sz="1000" dirty="0">
              <a:solidFill>
                <a:schemeClr val="lt1"/>
              </a:solidFill>
              <a:latin typeface="Avenir Next LT Pro" panose="020B0504020202020204" pitchFamily="34" charset="77"/>
              <a:ea typeface="Archivo"/>
              <a:cs typeface="Archivo"/>
              <a:sym typeface="Archivo"/>
            </a:endParaRPr>
          </a:p>
        </p:txBody>
      </p:sp>
      <p:sp>
        <p:nvSpPr>
          <p:cNvPr id="911" name="Google Shape;911;p94"/>
          <p:cNvSpPr/>
          <p:nvPr/>
        </p:nvSpPr>
        <p:spPr>
          <a:xfrm rot="-5400000">
            <a:off x="3212450" y="913325"/>
            <a:ext cx="18600" cy="2340600"/>
          </a:xfrm>
          <a:prstGeom prst="rect">
            <a:avLst/>
          </a:prstGeom>
          <a:gradFill>
            <a:gsLst>
              <a:gs pos="0">
                <a:schemeClr val="dk1"/>
              </a:gs>
              <a:gs pos="100000">
                <a:srgbClr val="FFFFFF">
                  <a:alpha val="0"/>
                </a:srgbClr>
              </a:gs>
            </a:gsLst>
            <a:lin ang="5400012" scaled="0"/>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50;p89">
            <a:extLst>
              <a:ext uri="{FF2B5EF4-FFF2-40B4-BE49-F238E27FC236}">
                <a16:creationId xmlns:a16="http://schemas.microsoft.com/office/drawing/2014/main" id="{0DA25935-6027-512E-E564-A582BE55D45C}"/>
              </a:ext>
            </a:extLst>
          </p:cNvPr>
          <p:cNvSpPr txBox="1">
            <a:spLocks noGrp="1"/>
          </p:cNvSpPr>
          <p:nvPr>
            <p:ph type="title"/>
          </p:nvPr>
        </p:nvSpPr>
        <p:spPr>
          <a:xfrm>
            <a:off x="713225" y="539500"/>
            <a:ext cx="7717500" cy="37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Cleaning &amp; Preparing The Data For Analysis</a:t>
            </a:r>
          </a:p>
        </p:txBody>
      </p:sp>
      <p:sp>
        <p:nvSpPr>
          <p:cNvPr id="5" name="Pie 4">
            <a:extLst>
              <a:ext uri="{FF2B5EF4-FFF2-40B4-BE49-F238E27FC236}">
                <a16:creationId xmlns:a16="http://schemas.microsoft.com/office/drawing/2014/main" id="{222DE16E-5A65-64ED-1FFC-7DAC23355BBF}"/>
              </a:ext>
            </a:extLst>
          </p:cNvPr>
          <p:cNvSpPr/>
          <p:nvPr/>
        </p:nvSpPr>
        <p:spPr>
          <a:xfrm>
            <a:off x="1553930" y="1457691"/>
            <a:ext cx="424044" cy="415465"/>
          </a:xfrm>
          <a:prstGeom prst="pi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R="0" algn="ctr" rtl="1">
              <a:lnSpc>
                <a:spcPct val="100000"/>
              </a:lnSpc>
              <a:spcBef>
                <a:spcPts val="0"/>
              </a:spcBef>
              <a:spcAft>
                <a:spcPts val="0"/>
              </a:spcAft>
              <a:buClr>
                <a:srgbClr val="000000"/>
              </a:buClr>
              <a:buFont typeface="Arial"/>
            </a:pPr>
            <a:endParaRPr lang="en-IL">
              <a:solidFill>
                <a:schemeClr val="tx1"/>
              </a:solidFill>
            </a:endParaRPr>
          </a:p>
        </p:txBody>
      </p:sp>
    </p:spTree>
    <p:extLst>
      <p:ext uri="{BB962C8B-B14F-4D97-AF65-F5344CB8AC3E}">
        <p14:creationId xmlns:p14="http://schemas.microsoft.com/office/powerpoint/2010/main" val="3457670938"/>
      </p:ext>
    </p:extLst>
  </p:cSld>
  <p:clrMapOvr>
    <a:masterClrMapping/>
  </p:clrMapOvr>
  <p:transition advTm="9923">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97"/>
                                        </p:tgtEl>
                                        <p:attrNameLst>
                                          <p:attrName>style.visibility</p:attrName>
                                        </p:attrNameLst>
                                      </p:cBhvr>
                                      <p:to>
                                        <p:strVal val="visible"/>
                                      </p:to>
                                    </p:set>
                                    <p:animEffect transition="in" filter="fade">
                                      <p:cBhvr>
                                        <p:cTn id="7" dur="1000"/>
                                        <p:tgtEl>
                                          <p:spTgt spid="897"/>
                                        </p:tgtEl>
                                      </p:cBhvr>
                                    </p:animEffect>
                                  </p:childTnLst>
                                </p:cTn>
                              </p:par>
                              <p:par>
                                <p:cTn id="8" presetID="10" presetClass="entr" presetSubtype="0" fill="hold" nodeType="withEffect">
                                  <p:stCondLst>
                                    <p:cond delay="0"/>
                                  </p:stCondLst>
                                  <p:childTnLst>
                                    <p:set>
                                      <p:cBhvr>
                                        <p:cTn id="9" dur="1" fill="hold">
                                          <p:stCondLst>
                                            <p:cond delay="0"/>
                                          </p:stCondLst>
                                        </p:cTn>
                                        <p:tgtEl>
                                          <p:spTgt spid="911"/>
                                        </p:tgtEl>
                                        <p:attrNameLst>
                                          <p:attrName>style.visibility</p:attrName>
                                        </p:attrNameLst>
                                      </p:cBhvr>
                                      <p:to>
                                        <p:strVal val="visible"/>
                                      </p:to>
                                    </p:set>
                                    <p:animEffect transition="in" filter="fade">
                                      <p:cBhvr>
                                        <p:cTn id="10" dur="1000"/>
                                        <p:tgtEl>
                                          <p:spTgt spid="911"/>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901"/>
                                        </p:tgtEl>
                                        <p:attrNameLst>
                                          <p:attrName>style.visibility</p:attrName>
                                        </p:attrNameLst>
                                      </p:cBhvr>
                                      <p:to>
                                        <p:strVal val="visible"/>
                                      </p:to>
                                    </p:set>
                                    <p:animEffect transition="in" filter="fade">
                                      <p:cBhvr>
                                        <p:cTn id="14" dur="1000"/>
                                        <p:tgtEl>
                                          <p:spTgt spid="90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nodeType="withEffect">
                                  <p:stCondLst>
                                    <p:cond delay="0"/>
                                  </p:stCondLst>
                                  <p:childTnLst>
                                    <p:set>
                                      <p:cBhvr>
                                        <p:cTn id="19" dur="1" fill="hold">
                                          <p:stCondLst>
                                            <p:cond delay="0"/>
                                          </p:stCondLst>
                                        </p:cTn>
                                        <p:tgtEl>
                                          <p:spTgt spid="902"/>
                                        </p:tgtEl>
                                        <p:attrNameLst>
                                          <p:attrName>style.visibility</p:attrName>
                                        </p:attrNameLst>
                                      </p:cBhvr>
                                      <p:to>
                                        <p:strVal val="visible"/>
                                      </p:to>
                                    </p:set>
                                    <p:animEffect transition="in" filter="fade">
                                      <p:cBhvr>
                                        <p:cTn id="20" dur="1000"/>
                                        <p:tgtEl>
                                          <p:spTgt spid="9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99"/>
          <p:cNvSpPr txBox="1">
            <a:spLocks noGrp="1"/>
          </p:cNvSpPr>
          <p:nvPr>
            <p:ph type="title"/>
          </p:nvPr>
        </p:nvSpPr>
        <p:spPr>
          <a:xfrm flipH="1">
            <a:off x="2113457" y="588372"/>
            <a:ext cx="4916905" cy="384900"/>
          </a:xfrm>
          <a:prstGeom prst="rect">
            <a:avLst/>
          </a:prstGeom>
        </p:spPr>
        <p:txBody>
          <a:bodyPr spcFirstLastPara="1" wrap="square" lIns="91425" tIns="91425" rIns="91425" bIns="91425" anchor="ctr" anchorCtr="0">
            <a:noAutofit/>
          </a:bodyPr>
          <a:lstStyle/>
          <a:p>
            <a:pPr marL="0" marR="0" lvl="0" indent="0" algn="ctr" rtl="1">
              <a:lnSpc>
                <a:spcPct val="100000"/>
              </a:lnSpc>
              <a:spcBef>
                <a:spcPts val="0"/>
              </a:spcBef>
              <a:spcAft>
                <a:spcPts val="0"/>
              </a:spcAft>
              <a:buClr>
                <a:schemeClr val="lt1"/>
              </a:buClr>
              <a:buSzPts val="2800"/>
              <a:buFont typeface="Rajdhani"/>
              <a:buNone/>
            </a:pPr>
            <a:r>
              <a:rPr lang="en-US" dirty="0"/>
              <a:t>Missing Values – Important Note</a:t>
            </a:r>
            <a:endParaRPr dirty="0"/>
          </a:p>
        </p:txBody>
      </p:sp>
      <p:sp>
        <p:nvSpPr>
          <p:cNvPr id="979" name="Google Shape;979;p99"/>
          <p:cNvSpPr txBox="1">
            <a:spLocks noGrp="1"/>
          </p:cNvSpPr>
          <p:nvPr>
            <p:ph type="subTitle" idx="1"/>
          </p:nvPr>
        </p:nvSpPr>
        <p:spPr>
          <a:xfrm flipH="1">
            <a:off x="713300" y="910897"/>
            <a:ext cx="7717386" cy="2553570"/>
          </a:xfrm>
          <a:prstGeom prst="rect">
            <a:avLst/>
          </a:prstGeom>
        </p:spPr>
        <p:txBody>
          <a:bodyPr spcFirstLastPara="1" wrap="square" lIns="91425" tIns="91425" rIns="91425" bIns="91425" anchor="ctr" anchorCtr="0">
            <a:noAutofit/>
          </a:bodyPr>
          <a:lstStyle/>
          <a:p>
            <a:pPr marL="0" lvl="0" indent="0" algn="ctr" rtl="0">
              <a:lnSpc>
                <a:spcPts val="1480"/>
              </a:lnSpc>
              <a:spcBef>
                <a:spcPts val="0"/>
              </a:spcBef>
              <a:spcAft>
                <a:spcPts val="1600"/>
              </a:spcAft>
              <a:buNone/>
            </a:pPr>
            <a:endParaRPr lang="en-US" sz="1400" dirty="0">
              <a:latin typeface="Avenir Next LT Pro" panose="020B0504020202020204" pitchFamily="34" charset="77"/>
            </a:endParaRPr>
          </a:p>
          <a:p>
            <a:pPr marL="0" lvl="0" indent="0" algn="ctr" rtl="0">
              <a:lnSpc>
                <a:spcPts val="1480"/>
              </a:lnSpc>
              <a:spcBef>
                <a:spcPts val="0"/>
              </a:spcBef>
              <a:spcAft>
                <a:spcPts val="1600"/>
              </a:spcAft>
              <a:buNone/>
            </a:pPr>
            <a:r>
              <a:rPr lang="en-US" sz="1100" dirty="0">
                <a:latin typeface="Avenir Next LT Pro" panose="020B0504020202020204" pitchFamily="34" charset="77"/>
              </a:rPr>
              <a:t>While we did acquire approximately 150,000 video games, most of the them were not given a professional review score (a rating received by professional reviewers the likes of: ”IGN”, “Metacritic” &amp; etc..). Its a known fact that the rate in which the community releases videogames, even the simplest of ones, is high. High enough that these games cannot be properly reviewed in time, or are not notable enough. Our data consists of not only professional reviews, but also community ratings (which is of a much higher number). To check the relevance of the community reviews, we compared the professional review scores &amp; the community scores in a sub-set of videogames, containing both types. We found that the mean of the difference between both scores across the entire sub-set is 11 points. Knowing the scale of a videogame’s rating is from 0 to 100 percent, and that a videogame is considered successful if it scores 75 percent or more, we concluded that its best to stay with the sub-set of videogames that do have the professional review score and ignore the rest. As much as its not advisable to discard a high percentage of videogames for that reason, because this research is heavily based on this metric, and the remaining sub-set is still quite large (approximately 20,000 videogames). We decided to press on with this sub-set only</a:t>
            </a:r>
          </a:p>
        </p:txBody>
      </p:sp>
      <p:grpSp>
        <p:nvGrpSpPr>
          <p:cNvPr id="980" name="Google Shape;980;p99"/>
          <p:cNvGrpSpPr/>
          <p:nvPr/>
        </p:nvGrpSpPr>
        <p:grpSpPr>
          <a:xfrm>
            <a:off x="713300" y="3557823"/>
            <a:ext cx="7717388" cy="785158"/>
            <a:chOff x="713300" y="3269067"/>
            <a:chExt cx="7717388" cy="785158"/>
          </a:xfrm>
        </p:grpSpPr>
        <p:sp>
          <p:nvSpPr>
            <p:cNvPr id="981" name="Google Shape;981;p99"/>
            <p:cNvSpPr/>
            <p:nvPr/>
          </p:nvSpPr>
          <p:spPr>
            <a:xfrm>
              <a:off x="4118910" y="3269125"/>
              <a:ext cx="906000" cy="785100"/>
            </a:xfrm>
            <a:prstGeom prst="hexagon">
              <a:avLst>
                <a:gd name="adj" fmla="val 25000"/>
                <a:gd name="vf" fmla="val 11547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rPr>
                <a:t> </a:t>
              </a:r>
              <a:endParaRPr sz="1800">
                <a:solidFill>
                  <a:schemeClr val="lt1"/>
                </a:solidFill>
              </a:endParaRPr>
            </a:p>
          </p:txBody>
        </p:sp>
        <p:grpSp>
          <p:nvGrpSpPr>
            <p:cNvPr id="982" name="Google Shape;982;p99"/>
            <p:cNvGrpSpPr/>
            <p:nvPr/>
          </p:nvGrpSpPr>
          <p:grpSpPr>
            <a:xfrm>
              <a:off x="713300" y="3269125"/>
              <a:ext cx="3038700" cy="785100"/>
              <a:chOff x="713300" y="3414150"/>
              <a:chExt cx="3038700" cy="785100"/>
            </a:xfrm>
          </p:grpSpPr>
          <p:cxnSp>
            <p:nvCxnSpPr>
              <p:cNvPr id="983" name="Google Shape;983;p99"/>
              <p:cNvCxnSpPr/>
              <p:nvPr/>
            </p:nvCxnSpPr>
            <p:spPr>
              <a:xfrm rot="5400000">
                <a:off x="3359450" y="3806700"/>
                <a:ext cx="785100" cy="0"/>
              </a:xfrm>
              <a:prstGeom prst="straightConnector1">
                <a:avLst/>
              </a:prstGeom>
              <a:noFill/>
              <a:ln w="19050" cap="flat" cmpd="sng">
                <a:solidFill>
                  <a:schemeClr val="accent2"/>
                </a:solidFill>
                <a:prstDash val="solid"/>
                <a:round/>
                <a:headEnd type="none" w="med" len="med"/>
                <a:tailEnd type="none" w="med" len="med"/>
              </a:ln>
              <a:effectLst>
                <a:outerShdw blurRad="57150" dist="19050" dir="5400000" algn="bl" rotWithShape="0">
                  <a:schemeClr val="accent2">
                    <a:alpha val="50000"/>
                  </a:schemeClr>
                </a:outerShdw>
              </a:effectLst>
            </p:spPr>
          </p:cxnSp>
          <p:sp>
            <p:nvSpPr>
              <p:cNvPr id="984" name="Google Shape;984;p99"/>
              <p:cNvSpPr/>
              <p:nvPr/>
            </p:nvSpPr>
            <p:spPr>
              <a:xfrm rot="5400000">
                <a:off x="2223500" y="2288275"/>
                <a:ext cx="18300" cy="3038700"/>
              </a:xfrm>
              <a:prstGeom prst="rect">
                <a:avLst/>
              </a:prstGeom>
              <a:gradFill>
                <a:gsLst>
                  <a:gs pos="0">
                    <a:schemeClr val="dk1"/>
                  </a:gs>
                  <a:gs pos="100000">
                    <a:srgbClr val="FFFFFF">
                      <a:alpha val="0"/>
                    </a:srgbClr>
                  </a:gs>
                </a:gsLst>
                <a:lin ang="5400012" scaled="0"/>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99"/>
            <p:cNvGrpSpPr/>
            <p:nvPr/>
          </p:nvGrpSpPr>
          <p:grpSpPr>
            <a:xfrm rot="10800000">
              <a:off x="5391988" y="3269067"/>
              <a:ext cx="3038700" cy="785100"/>
              <a:chOff x="713300" y="3414150"/>
              <a:chExt cx="3038700" cy="785100"/>
            </a:xfrm>
          </p:grpSpPr>
          <p:cxnSp>
            <p:nvCxnSpPr>
              <p:cNvPr id="986" name="Google Shape;986;p99"/>
              <p:cNvCxnSpPr/>
              <p:nvPr/>
            </p:nvCxnSpPr>
            <p:spPr>
              <a:xfrm rot="5400000">
                <a:off x="3359450" y="3806700"/>
                <a:ext cx="785100" cy="0"/>
              </a:xfrm>
              <a:prstGeom prst="straightConnector1">
                <a:avLst/>
              </a:prstGeom>
              <a:noFill/>
              <a:ln w="19050" cap="flat" cmpd="sng">
                <a:solidFill>
                  <a:schemeClr val="accent2"/>
                </a:solidFill>
                <a:prstDash val="solid"/>
                <a:round/>
                <a:headEnd type="none" w="med" len="med"/>
                <a:tailEnd type="none" w="med" len="med"/>
              </a:ln>
              <a:effectLst>
                <a:outerShdw blurRad="57150" dist="19050" dir="5400000" algn="bl" rotWithShape="0">
                  <a:schemeClr val="accent2">
                    <a:alpha val="50000"/>
                  </a:schemeClr>
                </a:outerShdw>
              </a:effectLst>
            </p:spPr>
          </p:cxnSp>
          <p:sp>
            <p:nvSpPr>
              <p:cNvPr id="987" name="Google Shape;987;p99"/>
              <p:cNvSpPr/>
              <p:nvPr/>
            </p:nvSpPr>
            <p:spPr>
              <a:xfrm rot="5400000">
                <a:off x="2223500" y="2288275"/>
                <a:ext cx="18300" cy="3038700"/>
              </a:xfrm>
              <a:prstGeom prst="rect">
                <a:avLst/>
              </a:prstGeom>
              <a:gradFill>
                <a:gsLst>
                  <a:gs pos="0">
                    <a:schemeClr val="dk1"/>
                  </a:gs>
                  <a:gs pos="100000">
                    <a:srgbClr val="FFFFFF">
                      <a:alpha val="0"/>
                    </a:srgbClr>
                  </a:gs>
                </a:gsLst>
                <a:lin ang="5400012" scaled="0"/>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Pie 1">
            <a:extLst>
              <a:ext uri="{FF2B5EF4-FFF2-40B4-BE49-F238E27FC236}">
                <a16:creationId xmlns:a16="http://schemas.microsoft.com/office/drawing/2014/main" id="{15C7120F-88B0-C44D-3C9E-BAAA6299E240}"/>
              </a:ext>
            </a:extLst>
          </p:cNvPr>
          <p:cNvSpPr/>
          <p:nvPr/>
        </p:nvSpPr>
        <p:spPr>
          <a:xfrm>
            <a:off x="4359973" y="3742844"/>
            <a:ext cx="424044" cy="415465"/>
          </a:xfrm>
          <a:prstGeom prst="pi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R="0" algn="ctr" rtl="0">
              <a:lnSpc>
                <a:spcPct val="100000"/>
              </a:lnSpc>
              <a:spcBef>
                <a:spcPts val="0"/>
              </a:spcBef>
              <a:spcAft>
                <a:spcPts val="0"/>
              </a:spcAft>
              <a:buClr>
                <a:srgbClr val="000000"/>
              </a:buClr>
              <a:buFont typeface="Arial"/>
            </a:pPr>
            <a:endParaRPr lang="en-IL">
              <a:solidFill>
                <a:schemeClr val="tx1"/>
              </a:solidFill>
            </a:endParaRPr>
          </a:p>
        </p:txBody>
      </p:sp>
    </p:spTree>
    <p:extLst>
      <p:ext uri="{BB962C8B-B14F-4D97-AF65-F5344CB8AC3E}">
        <p14:creationId xmlns:p14="http://schemas.microsoft.com/office/powerpoint/2010/main" val="2429315131"/>
      </p:ext>
    </p:extLst>
  </p:cSld>
  <p:clrMapOvr>
    <a:masterClrMapping/>
  </p:clrMapOvr>
  <p:transition advTm="78533">
    <p:fade/>
  </p:transition>
</p:sld>
</file>

<file path=ppt/theme/theme1.xml><?xml version="1.0" encoding="utf-8"?>
<a:theme xmlns:a="http://schemas.openxmlformats.org/drawingml/2006/main" name="Cells Discovery XL by Slidesgo">
  <a:themeElements>
    <a:clrScheme name="Simple Light">
      <a:dk1>
        <a:srgbClr val="00FFFF"/>
      </a:dk1>
      <a:lt1>
        <a:srgbClr val="FFFFFF"/>
      </a:lt1>
      <a:dk2>
        <a:srgbClr val="173148"/>
      </a:dk2>
      <a:lt2>
        <a:srgbClr val="FFFFFF"/>
      </a:lt2>
      <a:accent1>
        <a:srgbClr val="FFFFFF"/>
      </a:accent1>
      <a:accent2>
        <a:srgbClr val="00FFFF"/>
      </a:accent2>
      <a:accent3>
        <a:srgbClr val="173148"/>
      </a:accent3>
      <a:accent4>
        <a:srgbClr val="FFFFFF"/>
      </a:accent4>
      <a:accent5>
        <a:srgbClr val="00FFFF"/>
      </a:accent5>
      <a:accent6>
        <a:srgbClr val="17314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1993</TotalTime>
  <Words>2113</Words>
  <Application>Microsoft Macintosh PowerPoint</Application>
  <PresentationFormat>On-screen Show (16:9)</PresentationFormat>
  <Paragraphs>136</Paragraphs>
  <Slides>26</Slides>
  <Notes>26</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26</vt:i4>
      </vt:variant>
    </vt:vector>
  </HeadingPairs>
  <TitlesOfParts>
    <vt:vector size="38" baseType="lpstr">
      <vt:lpstr>Arial</vt:lpstr>
      <vt:lpstr>Rajdhani</vt:lpstr>
      <vt:lpstr>Proxima Nova Semibold</vt:lpstr>
      <vt:lpstr>Archivo Medium</vt:lpstr>
      <vt:lpstr>Avenir Next LT Pro</vt:lpstr>
      <vt:lpstr>Archivo</vt:lpstr>
      <vt:lpstr>Muli</vt:lpstr>
      <vt:lpstr>Avenir Next LT Pro Light</vt:lpstr>
      <vt:lpstr>Concert One</vt:lpstr>
      <vt:lpstr>Proxima Nova</vt:lpstr>
      <vt:lpstr>Cells Discovery XL by Slidesgo</vt:lpstr>
      <vt:lpstr>Slidesgo Final Pages</vt:lpstr>
      <vt:lpstr>Introduction to Data Science</vt:lpstr>
      <vt:lpstr>1.</vt:lpstr>
      <vt:lpstr>Research Question</vt:lpstr>
      <vt:lpstr>PowerPoint Presentation</vt:lpstr>
      <vt:lpstr>Data Acquisition</vt:lpstr>
      <vt:lpstr>Web scraping / crawling</vt:lpstr>
      <vt:lpstr>Handling of Acquired Data</vt:lpstr>
      <vt:lpstr>Cleaning &amp; Preparing The Data For Analysis</vt:lpstr>
      <vt:lpstr>Missing Values – Important Note</vt:lpstr>
      <vt:lpstr>Cleaning &amp; Preparing The Data For Analysis</vt:lpstr>
      <vt:lpstr>Exploratory Data Analysis</vt:lpstr>
      <vt:lpstr>Number Of Videogames In The Most Popular Platforms</vt:lpstr>
      <vt:lpstr>Number Of Videogames Per Range Of Release Dates</vt:lpstr>
      <vt:lpstr>Number Of Supported Languages in Videogames Of Different Platforms with More Than 1000 Videogames &amp; Their relation with Review Scores And Release Dates</vt:lpstr>
      <vt:lpstr>Number Of Videogames In Platforms With More Than 1000 Videogames In Regards To Their Rating</vt:lpstr>
      <vt:lpstr>Chi-Square Test Of Independence</vt:lpstr>
      <vt:lpstr>Chi-Square Test Of Independence</vt:lpstr>
      <vt:lpstr>Pearson Correlation Coefficient</vt:lpstr>
      <vt:lpstr>EDA - CONCLUSION</vt:lpstr>
      <vt:lpstr>Machine Learning</vt:lpstr>
      <vt:lpstr>Supervised Learning</vt:lpstr>
      <vt:lpstr>KNN</vt:lpstr>
      <vt:lpstr>Conclusion</vt:lpstr>
      <vt:lpstr>PowerPoint Presentation</vt:lpstr>
      <vt:lpstr>THANKS!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Data Science</dc:title>
  <cp:lastModifiedBy>ΞDWΛRD Litvak</cp:lastModifiedBy>
  <cp:revision>12</cp:revision>
  <dcterms:modified xsi:type="dcterms:W3CDTF">2023-06-16T21:44:10Z</dcterms:modified>
</cp:coreProperties>
</file>